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80" r:id="rId3"/>
    <p:sldId id="281" r:id="rId4"/>
    <p:sldId id="283" r:id="rId5"/>
    <p:sldId id="285" r:id="rId6"/>
    <p:sldId id="28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F7CD5-C0AD-4267-99B8-2D66DA7B3DDF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092B5-04AC-45B4-B8DF-E9E9A1E19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72A4A-6732-4BA5-9A39-AC68F6A8E15B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87569-FD23-4F69-87E0-3792FF2EE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EA47D-A307-4F53-9A39-6B4B7352567B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FBD1-AA86-4694-BFE2-01B3AA8AB058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EC77-DB0F-4471-927E-4ACBBE10E036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2" indent="0">
              <a:buNone/>
              <a:defRPr sz="1600" b="1"/>
            </a:lvl6pPr>
            <a:lvl7pPr marL="2743059" indent="0">
              <a:buNone/>
              <a:defRPr sz="1600" b="1"/>
            </a:lvl7pPr>
            <a:lvl8pPr marL="3200235" indent="0">
              <a:buNone/>
              <a:defRPr sz="1600" b="1"/>
            </a:lvl8pPr>
            <a:lvl9pPr marL="36574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2" indent="0">
              <a:buNone/>
              <a:defRPr sz="1600" b="1"/>
            </a:lvl6pPr>
            <a:lvl7pPr marL="2743059" indent="0">
              <a:buNone/>
              <a:defRPr sz="1600" b="1"/>
            </a:lvl7pPr>
            <a:lvl8pPr marL="3200235" indent="0">
              <a:buNone/>
              <a:defRPr sz="1600" b="1"/>
            </a:lvl8pPr>
            <a:lvl9pPr marL="36574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2" indent="0">
              <a:buNone/>
              <a:defRPr sz="900"/>
            </a:lvl6pPr>
            <a:lvl7pPr marL="2743059" indent="0">
              <a:buNone/>
              <a:defRPr sz="900"/>
            </a:lvl7pPr>
            <a:lvl8pPr marL="3200235" indent="0">
              <a:buNone/>
              <a:defRPr sz="900"/>
            </a:lvl8pPr>
            <a:lvl9pPr marL="365741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C0B6-32F4-4593-BE89-8093D83E15C5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2" indent="0">
              <a:buNone/>
              <a:defRPr sz="2000"/>
            </a:lvl6pPr>
            <a:lvl7pPr marL="2743059" indent="0">
              <a:buNone/>
              <a:defRPr sz="2000"/>
            </a:lvl7pPr>
            <a:lvl8pPr marL="3200235" indent="0">
              <a:buNone/>
              <a:defRPr sz="2000"/>
            </a:lvl8pPr>
            <a:lvl9pPr marL="365741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2" indent="0">
              <a:buNone/>
              <a:defRPr sz="900"/>
            </a:lvl6pPr>
            <a:lvl7pPr marL="2743059" indent="0">
              <a:buNone/>
              <a:defRPr sz="900"/>
            </a:lvl7pPr>
            <a:lvl8pPr marL="3200235" indent="0">
              <a:buNone/>
              <a:defRPr sz="900"/>
            </a:lvl8pPr>
            <a:lvl9pPr marL="365741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D7D5-1373-4342-90C7-2657E5BD8FA3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99C8-21B0-46AD-820E-A31821217EED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E955-1A25-491E-9CE2-DC057733A1BD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8055-51C7-46CD-BECA-57DC6D980D2C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AB31-D435-4BAA-BCD6-CF55D1868C57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A817-9D83-4F53-899F-1C154AB45C18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6DC2-206F-42E6-BE2E-A2C26862B5F3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88759-CF1B-4805-8FAC-A7D8C8DD86BE}" type="datetime1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676B-CC9F-4EF1-A1AC-2E3D52C8B8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46000" r="46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3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53"/>
              <a:t>12.05.2011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3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5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5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91435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91435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4" indent="-228588" algn="l" defTabSz="91435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7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4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2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9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5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2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hyperlink" Target="http://barnikov.ru/wps/wp-content/uploads/2009/09/tomsk.jpg" TargetMode="External"/><Relationship Id="rId7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mcontent.life.ru/media/2/2010/04/437/c589081cf183a971714cf607fc227a09.jpg" TargetMode="External"/><Relationship Id="rId4" Type="http://schemas.openxmlformats.org/officeDocument/2006/relationships/image" Target="../media/image8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7502" y="2795444"/>
            <a:ext cx="8084937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Последствия торговли алкогольной продукцией, не зафиксированной в ЕГАИС</a:t>
            </a:r>
          </a:p>
          <a:p>
            <a:pPr algn="ctr"/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примере организации оптовой торговли </a:t>
            </a:r>
          </a:p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ООО «Септима-Алтай»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55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6013"/>
            <a:ext cx="3670300" cy="674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 КОНТРОЛЬНЫХ  МЕРОПРИЯТИЙ СОТРУДНИКАМИ  РОСАЛКОГОЛЬРЕГУЛИРОВАНИЯ</a:t>
            </a:r>
            <a:endParaRPr lang="ru-RU" sz="20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79512" y="4797152"/>
            <a:ext cx="6048672" cy="1440160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ходе проведения контрольных мероприятий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отношении ООО «Септима-Алтай» с 22 по 26 марта 2010 года выявлен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факт нелегального оборота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алкогольной продукции: информация о ней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зафиксирована в ЕГАИС. </a:t>
            </a:r>
          </a:p>
          <a:p>
            <a:pPr marL="0" indent="447675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этом основании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ПРОДУКЦИЯ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АРЕСТОВАНА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2</a:t>
            </a:fld>
            <a:endParaRPr lang="ru-RU" dirty="0"/>
          </a:p>
        </p:txBody>
      </p:sp>
      <p:grpSp>
        <p:nvGrpSpPr>
          <p:cNvPr id="703" name="Группа 702"/>
          <p:cNvGrpSpPr/>
          <p:nvPr/>
        </p:nvGrpSpPr>
        <p:grpSpPr>
          <a:xfrm>
            <a:off x="179512" y="1844824"/>
            <a:ext cx="2393957" cy="697857"/>
            <a:chOff x="4214810" y="4429132"/>
            <a:chExt cx="1393825" cy="554981"/>
          </a:xfrm>
        </p:grpSpPr>
        <p:sp>
          <p:nvSpPr>
            <p:cNvPr id="1713" name="Freeform 689"/>
            <p:cNvSpPr>
              <a:spLocks/>
            </p:cNvSpPr>
            <p:nvPr/>
          </p:nvSpPr>
          <p:spPr bwMode="auto">
            <a:xfrm>
              <a:off x="4214810" y="4929198"/>
              <a:ext cx="1393825" cy="54915"/>
            </a:xfrm>
            <a:custGeom>
              <a:avLst/>
              <a:gdLst/>
              <a:ahLst/>
              <a:cxnLst>
                <a:cxn ang="0">
                  <a:pos x="1692" y="74"/>
                </a:cxn>
                <a:cxn ang="0">
                  <a:pos x="1756" y="0"/>
                </a:cxn>
                <a:cxn ang="0">
                  <a:pos x="66" y="0"/>
                </a:cxn>
                <a:cxn ang="0">
                  <a:pos x="0" y="74"/>
                </a:cxn>
                <a:cxn ang="0">
                  <a:pos x="1692" y="74"/>
                </a:cxn>
              </a:cxnLst>
              <a:rect l="0" t="0" r="r" b="b"/>
              <a:pathLst>
                <a:path w="1756" h="74">
                  <a:moveTo>
                    <a:pt x="1692" y="74"/>
                  </a:moveTo>
                  <a:lnTo>
                    <a:pt x="1756" y="0"/>
                  </a:lnTo>
                  <a:lnTo>
                    <a:pt x="66" y="0"/>
                  </a:lnTo>
                  <a:lnTo>
                    <a:pt x="0" y="74"/>
                  </a:lnTo>
                  <a:lnTo>
                    <a:pt x="1692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18" name="Freeform 694"/>
            <p:cNvSpPr>
              <a:spLocks/>
            </p:cNvSpPr>
            <p:nvPr/>
          </p:nvSpPr>
          <p:spPr bwMode="auto">
            <a:xfrm>
              <a:off x="4357686" y="4429132"/>
              <a:ext cx="779465" cy="543807"/>
            </a:xfrm>
            <a:custGeom>
              <a:avLst/>
              <a:gdLst/>
              <a:ahLst/>
              <a:cxnLst>
                <a:cxn ang="0">
                  <a:pos x="621" y="69"/>
                </a:cxn>
                <a:cxn ang="0">
                  <a:pos x="557" y="0"/>
                </a:cxn>
                <a:cxn ang="0">
                  <a:pos x="216" y="0"/>
                </a:cxn>
                <a:cxn ang="0">
                  <a:pos x="0" y="187"/>
                </a:cxn>
                <a:cxn ang="0">
                  <a:pos x="45" y="187"/>
                </a:cxn>
                <a:cxn ang="0">
                  <a:pos x="45" y="433"/>
                </a:cxn>
                <a:cxn ang="0">
                  <a:pos x="330" y="433"/>
                </a:cxn>
                <a:cxn ang="0">
                  <a:pos x="330" y="187"/>
                </a:cxn>
                <a:cxn ang="0">
                  <a:pos x="362" y="187"/>
                </a:cxn>
                <a:cxn ang="0">
                  <a:pos x="526" y="29"/>
                </a:cxn>
                <a:cxn ang="0">
                  <a:pos x="612" y="120"/>
                </a:cxn>
                <a:cxn ang="0">
                  <a:pos x="621" y="69"/>
                </a:cxn>
              </a:cxnLst>
              <a:rect l="0" t="0" r="r" b="b"/>
              <a:pathLst>
                <a:path w="621" h="433">
                  <a:moveTo>
                    <a:pt x="621" y="69"/>
                  </a:moveTo>
                  <a:lnTo>
                    <a:pt x="557" y="0"/>
                  </a:lnTo>
                  <a:lnTo>
                    <a:pt x="216" y="0"/>
                  </a:lnTo>
                  <a:lnTo>
                    <a:pt x="0" y="187"/>
                  </a:lnTo>
                  <a:lnTo>
                    <a:pt x="45" y="187"/>
                  </a:lnTo>
                  <a:lnTo>
                    <a:pt x="45" y="433"/>
                  </a:lnTo>
                  <a:lnTo>
                    <a:pt x="330" y="433"/>
                  </a:lnTo>
                  <a:lnTo>
                    <a:pt x="330" y="187"/>
                  </a:lnTo>
                  <a:lnTo>
                    <a:pt x="362" y="187"/>
                  </a:lnTo>
                  <a:lnTo>
                    <a:pt x="526" y="29"/>
                  </a:lnTo>
                  <a:lnTo>
                    <a:pt x="612" y="120"/>
                  </a:lnTo>
                  <a:lnTo>
                    <a:pt x="621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724" name="Picture 700" descr="C:\Documents and Settings\gadenko-ag\Local Settings\Temporary Internet Files\Content.IE5\HQXQ9XII\MC900323406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703317">
              <a:off x="5029214" y="4649692"/>
              <a:ext cx="376357" cy="320046"/>
            </a:xfrm>
            <a:prstGeom prst="rect">
              <a:avLst/>
            </a:prstGeom>
            <a:noFill/>
          </p:spPr>
        </p:pic>
      </p:grpSp>
      <p:pic>
        <p:nvPicPr>
          <p:cNvPr id="1725" name="Picture 701" descr="C:\Documents and Settings\gadenko-ag\Local Settings\Temporary Internet Files\Content.IE5\MZBYGZN9\MC9002823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288" y="1484784"/>
            <a:ext cx="1428760" cy="1423806"/>
          </a:xfrm>
          <a:prstGeom prst="rect">
            <a:avLst/>
          </a:prstGeom>
          <a:noFill/>
        </p:spPr>
      </p:pic>
      <p:sp>
        <p:nvSpPr>
          <p:cNvPr id="1736" name="Freeform 712"/>
          <p:cNvSpPr>
            <a:spLocks/>
          </p:cNvSpPr>
          <p:nvPr/>
        </p:nvSpPr>
        <p:spPr bwMode="auto">
          <a:xfrm>
            <a:off x="4778848" y="3201989"/>
            <a:ext cx="41837" cy="95250"/>
          </a:xfrm>
          <a:custGeom>
            <a:avLst/>
            <a:gdLst/>
            <a:ahLst/>
            <a:cxnLst>
              <a:cxn ang="0">
                <a:pos x="51" y="0"/>
              </a:cxn>
              <a:cxn ang="0">
                <a:pos x="47" y="2"/>
              </a:cxn>
              <a:cxn ang="0">
                <a:pos x="42" y="3"/>
              </a:cxn>
              <a:cxn ang="0">
                <a:pos x="38" y="8"/>
              </a:cxn>
              <a:cxn ang="0">
                <a:pos x="34" y="12"/>
              </a:cxn>
              <a:cxn ang="0">
                <a:pos x="28" y="18"/>
              </a:cxn>
              <a:cxn ang="0">
                <a:pos x="23" y="24"/>
              </a:cxn>
              <a:cxn ang="0">
                <a:pos x="20" y="31"/>
              </a:cxn>
              <a:cxn ang="0">
                <a:pos x="17" y="36"/>
              </a:cxn>
              <a:cxn ang="0">
                <a:pos x="16" y="38"/>
              </a:cxn>
              <a:cxn ang="0">
                <a:pos x="14" y="43"/>
              </a:cxn>
              <a:cxn ang="0">
                <a:pos x="12" y="46"/>
              </a:cxn>
              <a:cxn ang="0">
                <a:pos x="10" y="50"/>
              </a:cxn>
              <a:cxn ang="0">
                <a:pos x="9" y="53"/>
              </a:cxn>
              <a:cxn ang="0">
                <a:pos x="7" y="58"/>
              </a:cxn>
              <a:cxn ang="0">
                <a:pos x="4" y="62"/>
              </a:cxn>
              <a:cxn ang="0">
                <a:pos x="4" y="66"/>
              </a:cxn>
              <a:cxn ang="0">
                <a:pos x="3" y="71"/>
              </a:cxn>
              <a:cxn ang="0">
                <a:pos x="1" y="74"/>
              </a:cxn>
              <a:cxn ang="0">
                <a:pos x="1" y="80"/>
              </a:cxn>
              <a:cxn ang="0">
                <a:pos x="0" y="87"/>
              </a:cxn>
              <a:cxn ang="0">
                <a:pos x="0" y="93"/>
              </a:cxn>
              <a:cxn ang="0">
                <a:pos x="1" y="97"/>
              </a:cxn>
              <a:cxn ang="0">
                <a:pos x="1" y="102"/>
              </a:cxn>
              <a:cxn ang="0">
                <a:pos x="3" y="105"/>
              </a:cxn>
              <a:cxn ang="0">
                <a:pos x="4" y="109"/>
              </a:cxn>
              <a:cxn ang="0">
                <a:pos x="7" y="114"/>
              </a:cxn>
              <a:cxn ang="0">
                <a:pos x="10" y="118"/>
              </a:cxn>
              <a:cxn ang="0">
                <a:pos x="16" y="119"/>
              </a:cxn>
              <a:cxn ang="0">
                <a:pos x="19" y="119"/>
              </a:cxn>
              <a:cxn ang="0">
                <a:pos x="25" y="119"/>
              </a:cxn>
              <a:cxn ang="0">
                <a:pos x="31" y="115"/>
              </a:cxn>
              <a:cxn ang="0">
                <a:pos x="37" y="111"/>
              </a:cxn>
              <a:cxn ang="0">
                <a:pos x="39" y="105"/>
              </a:cxn>
              <a:cxn ang="0">
                <a:pos x="42" y="100"/>
              </a:cxn>
              <a:cxn ang="0">
                <a:pos x="42" y="96"/>
              </a:cxn>
              <a:cxn ang="0">
                <a:pos x="44" y="93"/>
              </a:cxn>
              <a:cxn ang="0">
                <a:pos x="44" y="88"/>
              </a:cxn>
              <a:cxn ang="0">
                <a:pos x="45" y="84"/>
              </a:cxn>
              <a:cxn ang="0">
                <a:pos x="45" y="80"/>
              </a:cxn>
              <a:cxn ang="0">
                <a:pos x="45" y="75"/>
              </a:cxn>
              <a:cxn ang="0">
                <a:pos x="45" y="72"/>
              </a:cxn>
              <a:cxn ang="0">
                <a:pos x="45" y="66"/>
              </a:cxn>
              <a:cxn ang="0">
                <a:pos x="45" y="62"/>
              </a:cxn>
              <a:cxn ang="0">
                <a:pos x="45" y="58"/>
              </a:cxn>
              <a:cxn ang="0">
                <a:pos x="45" y="55"/>
              </a:cxn>
              <a:cxn ang="0">
                <a:pos x="47" y="50"/>
              </a:cxn>
              <a:cxn ang="0">
                <a:pos x="47" y="46"/>
              </a:cxn>
              <a:cxn ang="0">
                <a:pos x="48" y="43"/>
              </a:cxn>
              <a:cxn ang="0">
                <a:pos x="50" y="38"/>
              </a:cxn>
              <a:cxn ang="0">
                <a:pos x="51" y="36"/>
              </a:cxn>
              <a:cxn ang="0">
                <a:pos x="53" y="31"/>
              </a:cxn>
              <a:cxn ang="0">
                <a:pos x="54" y="25"/>
              </a:cxn>
              <a:cxn ang="0">
                <a:pos x="57" y="22"/>
              </a:cxn>
              <a:cxn ang="0">
                <a:pos x="59" y="18"/>
              </a:cxn>
              <a:cxn ang="0">
                <a:pos x="60" y="15"/>
              </a:cxn>
              <a:cxn ang="0">
                <a:pos x="60" y="9"/>
              </a:cxn>
              <a:cxn ang="0">
                <a:pos x="60" y="5"/>
              </a:cxn>
              <a:cxn ang="0">
                <a:pos x="57" y="2"/>
              </a:cxn>
              <a:cxn ang="0">
                <a:pos x="53" y="2"/>
              </a:cxn>
            </a:cxnLst>
            <a:rect l="0" t="0" r="r" b="b"/>
            <a:pathLst>
              <a:path w="62" h="121">
                <a:moveTo>
                  <a:pt x="53" y="2"/>
                </a:moveTo>
                <a:lnTo>
                  <a:pt x="51" y="0"/>
                </a:lnTo>
                <a:lnTo>
                  <a:pt x="50" y="0"/>
                </a:lnTo>
                <a:lnTo>
                  <a:pt x="47" y="2"/>
                </a:lnTo>
                <a:lnTo>
                  <a:pt x="45" y="3"/>
                </a:lnTo>
                <a:lnTo>
                  <a:pt x="42" y="3"/>
                </a:lnTo>
                <a:lnTo>
                  <a:pt x="39" y="6"/>
                </a:lnTo>
                <a:lnTo>
                  <a:pt x="38" y="8"/>
                </a:lnTo>
                <a:lnTo>
                  <a:pt x="37" y="11"/>
                </a:lnTo>
                <a:lnTo>
                  <a:pt x="34" y="12"/>
                </a:lnTo>
                <a:lnTo>
                  <a:pt x="31" y="15"/>
                </a:lnTo>
                <a:lnTo>
                  <a:pt x="28" y="18"/>
                </a:lnTo>
                <a:lnTo>
                  <a:pt x="25" y="22"/>
                </a:lnTo>
                <a:lnTo>
                  <a:pt x="23" y="24"/>
                </a:lnTo>
                <a:lnTo>
                  <a:pt x="22" y="30"/>
                </a:lnTo>
                <a:lnTo>
                  <a:pt x="20" y="31"/>
                </a:lnTo>
                <a:lnTo>
                  <a:pt x="19" y="33"/>
                </a:lnTo>
                <a:lnTo>
                  <a:pt x="17" y="36"/>
                </a:lnTo>
                <a:lnTo>
                  <a:pt x="17" y="37"/>
                </a:lnTo>
                <a:lnTo>
                  <a:pt x="16" y="38"/>
                </a:lnTo>
                <a:lnTo>
                  <a:pt x="14" y="40"/>
                </a:lnTo>
                <a:lnTo>
                  <a:pt x="14" y="43"/>
                </a:lnTo>
                <a:lnTo>
                  <a:pt x="13" y="44"/>
                </a:lnTo>
                <a:lnTo>
                  <a:pt x="12" y="46"/>
                </a:lnTo>
                <a:lnTo>
                  <a:pt x="10" y="47"/>
                </a:lnTo>
                <a:lnTo>
                  <a:pt x="10" y="50"/>
                </a:lnTo>
                <a:lnTo>
                  <a:pt x="10" y="52"/>
                </a:lnTo>
                <a:lnTo>
                  <a:pt x="9" y="53"/>
                </a:lnTo>
                <a:lnTo>
                  <a:pt x="7" y="56"/>
                </a:lnTo>
                <a:lnTo>
                  <a:pt x="7" y="58"/>
                </a:lnTo>
                <a:lnTo>
                  <a:pt x="7" y="59"/>
                </a:lnTo>
                <a:lnTo>
                  <a:pt x="4" y="62"/>
                </a:lnTo>
                <a:lnTo>
                  <a:pt x="4" y="63"/>
                </a:lnTo>
                <a:lnTo>
                  <a:pt x="4" y="66"/>
                </a:lnTo>
                <a:lnTo>
                  <a:pt x="4" y="68"/>
                </a:lnTo>
                <a:lnTo>
                  <a:pt x="3" y="71"/>
                </a:lnTo>
                <a:lnTo>
                  <a:pt x="3" y="72"/>
                </a:lnTo>
                <a:lnTo>
                  <a:pt x="1" y="74"/>
                </a:lnTo>
                <a:lnTo>
                  <a:pt x="1" y="75"/>
                </a:lnTo>
                <a:lnTo>
                  <a:pt x="1" y="80"/>
                </a:lnTo>
                <a:lnTo>
                  <a:pt x="0" y="84"/>
                </a:lnTo>
                <a:lnTo>
                  <a:pt x="0" y="87"/>
                </a:lnTo>
                <a:lnTo>
                  <a:pt x="0" y="88"/>
                </a:lnTo>
                <a:lnTo>
                  <a:pt x="0" y="93"/>
                </a:lnTo>
                <a:lnTo>
                  <a:pt x="1" y="94"/>
                </a:lnTo>
                <a:lnTo>
                  <a:pt x="1" y="97"/>
                </a:lnTo>
                <a:lnTo>
                  <a:pt x="1" y="100"/>
                </a:lnTo>
                <a:lnTo>
                  <a:pt x="1" y="102"/>
                </a:lnTo>
                <a:lnTo>
                  <a:pt x="3" y="103"/>
                </a:lnTo>
                <a:lnTo>
                  <a:pt x="3" y="105"/>
                </a:lnTo>
                <a:lnTo>
                  <a:pt x="3" y="108"/>
                </a:lnTo>
                <a:lnTo>
                  <a:pt x="4" y="109"/>
                </a:lnTo>
                <a:lnTo>
                  <a:pt x="4" y="111"/>
                </a:lnTo>
                <a:lnTo>
                  <a:pt x="7" y="114"/>
                </a:lnTo>
                <a:lnTo>
                  <a:pt x="9" y="116"/>
                </a:lnTo>
                <a:lnTo>
                  <a:pt x="10" y="118"/>
                </a:lnTo>
                <a:lnTo>
                  <a:pt x="13" y="119"/>
                </a:lnTo>
                <a:lnTo>
                  <a:pt x="16" y="119"/>
                </a:lnTo>
                <a:lnTo>
                  <a:pt x="17" y="121"/>
                </a:lnTo>
                <a:lnTo>
                  <a:pt x="19" y="119"/>
                </a:lnTo>
                <a:lnTo>
                  <a:pt x="23" y="119"/>
                </a:lnTo>
                <a:lnTo>
                  <a:pt x="25" y="119"/>
                </a:lnTo>
                <a:lnTo>
                  <a:pt x="28" y="116"/>
                </a:lnTo>
                <a:lnTo>
                  <a:pt x="31" y="115"/>
                </a:lnTo>
                <a:lnTo>
                  <a:pt x="34" y="114"/>
                </a:lnTo>
                <a:lnTo>
                  <a:pt x="37" y="111"/>
                </a:lnTo>
                <a:lnTo>
                  <a:pt x="38" y="109"/>
                </a:lnTo>
                <a:lnTo>
                  <a:pt x="39" y="105"/>
                </a:lnTo>
                <a:lnTo>
                  <a:pt x="42" y="102"/>
                </a:lnTo>
                <a:lnTo>
                  <a:pt x="42" y="100"/>
                </a:lnTo>
                <a:lnTo>
                  <a:pt x="42" y="99"/>
                </a:lnTo>
                <a:lnTo>
                  <a:pt x="42" y="96"/>
                </a:lnTo>
                <a:lnTo>
                  <a:pt x="44" y="94"/>
                </a:lnTo>
                <a:lnTo>
                  <a:pt x="44" y="93"/>
                </a:lnTo>
                <a:lnTo>
                  <a:pt x="44" y="90"/>
                </a:lnTo>
                <a:lnTo>
                  <a:pt x="44" y="88"/>
                </a:lnTo>
                <a:lnTo>
                  <a:pt x="45" y="87"/>
                </a:lnTo>
                <a:lnTo>
                  <a:pt x="45" y="84"/>
                </a:lnTo>
                <a:lnTo>
                  <a:pt x="45" y="83"/>
                </a:lnTo>
                <a:lnTo>
                  <a:pt x="45" y="80"/>
                </a:lnTo>
                <a:lnTo>
                  <a:pt x="45" y="78"/>
                </a:lnTo>
                <a:lnTo>
                  <a:pt x="45" y="75"/>
                </a:lnTo>
                <a:lnTo>
                  <a:pt x="45" y="74"/>
                </a:lnTo>
                <a:lnTo>
                  <a:pt x="45" y="72"/>
                </a:lnTo>
                <a:lnTo>
                  <a:pt x="45" y="69"/>
                </a:lnTo>
                <a:lnTo>
                  <a:pt x="45" y="66"/>
                </a:lnTo>
                <a:lnTo>
                  <a:pt x="45" y="65"/>
                </a:lnTo>
                <a:lnTo>
                  <a:pt x="45" y="62"/>
                </a:lnTo>
                <a:lnTo>
                  <a:pt x="45" y="61"/>
                </a:lnTo>
                <a:lnTo>
                  <a:pt x="45" y="58"/>
                </a:lnTo>
                <a:lnTo>
                  <a:pt x="45" y="56"/>
                </a:lnTo>
                <a:lnTo>
                  <a:pt x="45" y="55"/>
                </a:lnTo>
                <a:lnTo>
                  <a:pt x="47" y="53"/>
                </a:lnTo>
                <a:lnTo>
                  <a:pt x="47" y="50"/>
                </a:lnTo>
                <a:lnTo>
                  <a:pt x="47" y="49"/>
                </a:lnTo>
                <a:lnTo>
                  <a:pt x="47" y="46"/>
                </a:lnTo>
                <a:lnTo>
                  <a:pt x="47" y="44"/>
                </a:lnTo>
                <a:lnTo>
                  <a:pt x="48" y="43"/>
                </a:lnTo>
                <a:lnTo>
                  <a:pt x="50" y="40"/>
                </a:lnTo>
                <a:lnTo>
                  <a:pt x="50" y="38"/>
                </a:lnTo>
                <a:lnTo>
                  <a:pt x="51" y="37"/>
                </a:lnTo>
                <a:lnTo>
                  <a:pt x="51" y="36"/>
                </a:lnTo>
                <a:lnTo>
                  <a:pt x="53" y="33"/>
                </a:lnTo>
                <a:lnTo>
                  <a:pt x="53" y="31"/>
                </a:lnTo>
                <a:lnTo>
                  <a:pt x="54" y="28"/>
                </a:lnTo>
                <a:lnTo>
                  <a:pt x="54" y="25"/>
                </a:lnTo>
                <a:lnTo>
                  <a:pt x="56" y="24"/>
                </a:lnTo>
                <a:lnTo>
                  <a:pt x="57" y="22"/>
                </a:lnTo>
                <a:lnTo>
                  <a:pt x="59" y="21"/>
                </a:lnTo>
                <a:lnTo>
                  <a:pt x="59" y="18"/>
                </a:lnTo>
                <a:lnTo>
                  <a:pt x="59" y="16"/>
                </a:lnTo>
                <a:lnTo>
                  <a:pt x="60" y="15"/>
                </a:lnTo>
                <a:lnTo>
                  <a:pt x="60" y="13"/>
                </a:lnTo>
                <a:lnTo>
                  <a:pt x="60" y="9"/>
                </a:lnTo>
                <a:lnTo>
                  <a:pt x="62" y="8"/>
                </a:lnTo>
                <a:lnTo>
                  <a:pt x="60" y="5"/>
                </a:lnTo>
                <a:lnTo>
                  <a:pt x="59" y="3"/>
                </a:lnTo>
                <a:lnTo>
                  <a:pt x="57" y="2"/>
                </a:lnTo>
                <a:lnTo>
                  <a:pt x="53" y="2"/>
                </a:lnTo>
                <a:lnTo>
                  <a:pt x="53" y="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808" name="Группа 807"/>
          <p:cNvGrpSpPr/>
          <p:nvPr/>
        </p:nvGrpSpPr>
        <p:grpSpPr>
          <a:xfrm>
            <a:off x="6732240" y="3573016"/>
            <a:ext cx="1642859" cy="1152128"/>
            <a:chOff x="6786578" y="3685831"/>
            <a:chExt cx="1781592" cy="1181101"/>
          </a:xfrm>
        </p:grpSpPr>
        <p:grpSp>
          <p:nvGrpSpPr>
            <p:cNvPr id="718" name="Группа 717"/>
            <p:cNvGrpSpPr/>
            <p:nvPr/>
          </p:nvGrpSpPr>
          <p:grpSpPr>
            <a:xfrm rot="20523226">
              <a:off x="6786578" y="3685831"/>
              <a:ext cx="428628" cy="966787"/>
              <a:chOff x="5743800" y="3340102"/>
              <a:chExt cx="685588" cy="1412875"/>
            </a:xfrm>
          </p:grpSpPr>
          <p:sp>
            <p:nvSpPr>
              <p:cNvPr id="719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0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1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2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3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54" name="Группа 753"/>
            <p:cNvGrpSpPr/>
            <p:nvPr/>
          </p:nvGrpSpPr>
          <p:grpSpPr>
            <a:xfrm rot="20523226">
              <a:off x="7067972" y="3728347"/>
              <a:ext cx="428628" cy="966787"/>
              <a:chOff x="5743800" y="3340102"/>
              <a:chExt cx="685588" cy="1412875"/>
            </a:xfrm>
          </p:grpSpPr>
          <p:sp>
            <p:nvSpPr>
              <p:cNvPr id="755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6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7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8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9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60" name="Группа 759"/>
            <p:cNvGrpSpPr/>
            <p:nvPr/>
          </p:nvGrpSpPr>
          <p:grpSpPr>
            <a:xfrm rot="20523226">
              <a:off x="7210848" y="3900145"/>
              <a:ext cx="428628" cy="966787"/>
              <a:chOff x="5743800" y="3340102"/>
              <a:chExt cx="685588" cy="1412875"/>
            </a:xfrm>
          </p:grpSpPr>
          <p:sp>
            <p:nvSpPr>
              <p:cNvPr id="761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2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3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4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5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66" name="Группа 765"/>
            <p:cNvGrpSpPr/>
            <p:nvPr/>
          </p:nvGrpSpPr>
          <p:grpSpPr>
            <a:xfrm rot="20523226">
              <a:off x="7496601" y="3728348"/>
              <a:ext cx="428628" cy="966787"/>
              <a:chOff x="5743800" y="3340102"/>
              <a:chExt cx="685588" cy="1412875"/>
            </a:xfrm>
          </p:grpSpPr>
          <p:sp>
            <p:nvSpPr>
              <p:cNvPr id="767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8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9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0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1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72" name="Группа 771"/>
            <p:cNvGrpSpPr/>
            <p:nvPr/>
          </p:nvGrpSpPr>
          <p:grpSpPr>
            <a:xfrm rot="20523226">
              <a:off x="7853790" y="3728347"/>
              <a:ext cx="428628" cy="966787"/>
              <a:chOff x="5743800" y="3340102"/>
              <a:chExt cx="685588" cy="1412875"/>
            </a:xfrm>
          </p:grpSpPr>
          <p:sp>
            <p:nvSpPr>
              <p:cNvPr id="773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4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5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6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7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78" name="Группа 777"/>
            <p:cNvGrpSpPr/>
            <p:nvPr/>
          </p:nvGrpSpPr>
          <p:grpSpPr>
            <a:xfrm rot="20523226">
              <a:off x="8139542" y="3728348"/>
              <a:ext cx="428628" cy="966787"/>
              <a:chOff x="5743800" y="3340102"/>
              <a:chExt cx="685588" cy="1412875"/>
            </a:xfrm>
          </p:grpSpPr>
          <p:sp>
            <p:nvSpPr>
              <p:cNvPr id="779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0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1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2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3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809" name="TextBox 808"/>
          <p:cNvSpPr txBox="1"/>
          <p:nvPr/>
        </p:nvSpPr>
        <p:spPr>
          <a:xfrm>
            <a:off x="3131840" y="1074222"/>
            <a:ext cx="2640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Росалкогольрегулирование</a:t>
            </a:r>
            <a:endParaRPr lang="ru-RU" sz="1600" b="1" dirty="0"/>
          </a:p>
        </p:txBody>
      </p:sp>
      <p:sp>
        <p:nvSpPr>
          <p:cNvPr id="810" name="TextBox 809"/>
          <p:cNvSpPr txBox="1"/>
          <p:nvPr/>
        </p:nvSpPr>
        <p:spPr>
          <a:xfrm>
            <a:off x="179512" y="2564904"/>
            <a:ext cx="2222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ООО «Септима-Алтай»</a:t>
            </a:r>
            <a:endParaRPr lang="ru-RU" sz="1600" b="1" dirty="0"/>
          </a:p>
        </p:txBody>
      </p:sp>
      <p:sp>
        <p:nvSpPr>
          <p:cNvPr id="812" name="Стрелка вправо 811"/>
          <p:cNvSpPr/>
          <p:nvPr/>
        </p:nvSpPr>
        <p:spPr>
          <a:xfrm rot="10800000">
            <a:off x="2483769" y="2132856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4" name="TextBox 813"/>
          <p:cNvSpPr txBox="1"/>
          <p:nvPr/>
        </p:nvSpPr>
        <p:spPr>
          <a:xfrm>
            <a:off x="1688701" y="1412776"/>
            <a:ext cx="2235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Проверка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 22 по 26 марта 2010 г.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2" name="TextBox 821"/>
          <p:cNvSpPr txBox="1"/>
          <p:nvPr/>
        </p:nvSpPr>
        <p:spPr>
          <a:xfrm>
            <a:off x="6643702" y="2577678"/>
            <a:ext cx="2032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Арестовано более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 тысяч</a:t>
            </a:r>
            <a:r>
              <a:rPr lang="ru-RU" b="1" dirty="0" smtClean="0">
                <a:solidFill>
                  <a:srgbClr val="FF0000"/>
                </a:solidFill>
              </a:rPr>
              <a:t> бутылок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продукции</a:t>
            </a:r>
          </a:p>
        </p:txBody>
      </p:sp>
      <p:pic>
        <p:nvPicPr>
          <p:cNvPr id="1739" name="Picture 715" descr="C:\Documents and Settings\gadenko-ag\Local Settings\Temporary Internet Files\Content.IE5\PRO65A3I\MC90019744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5715016"/>
            <a:ext cx="1857388" cy="693743"/>
          </a:xfrm>
          <a:prstGeom prst="rect">
            <a:avLst/>
          </a:prstGeom>
          <a:noFill/>
        </p:spPr>
      </p:pic>
      <p:sp>
        <p:nvSpPr>
          <p:cNvPr id="829" name="Прямоугольник 828"/>
          <p:cNvSpPr/>
          <p:nvPr/>
        </p:nvSpPr>
        <p:spPr>
          <a:xfrm>
            <a:off x="6300192" y="2420888"/>
            <a:ext cx="72008" cy="4222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1" name="TextBox 830"/>
          <p:cNvSpPr txBox="1"/>
          <p:nvPr/>
        </p:nvSpPr>
        <p:spPr>
          <a:xfrm>
            <a:off x="6804248" y="21955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В результате:</a:t>
            </a:r>
            <a:endParaRPr lang="ru-RU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1" name="TextBox 840"/>
          <p:cNvSpPr txBox="1"/>
          <p:nvPr/>
        </p:nvSpPr>
        <p:spPr>
          <a:xfrm>
            <a:off x="6372200" y="4797152"/>
            <a:ext cx="2565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Подано заявление в суд о конфискации продукции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9" name="Picture 5" descr="Интернет,интранет,компьютерные сети,компьютеры,ЛВС,локальные сети,официанты,ПК,работа в сети,работа на компьютере,сети,Технологи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3356992"/>
            <a:ext cx="1584176" cy="1080120"/>
          </a:xfrm>
          <a:prstGeom prst="rect">
            <a:avLst/>
          </a:prstGeom>
          <a:noFill/>
        </p:spPr>
      </p:pic>
      <p:sp>
        <p:nvSpPr>
          <p:cNvPr id="68" name="TextBox 67"/>
          <p:cNvSpPr txBox="1"/>
          <p:nvPr/>
        </p:nvSpPr>
        <p:spPr>
          <a:xfrm>
            <a:off x="3635896" y="445859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ЕГАИС</a:t>
            </a:r>
            <a:endParaRPr lang="ru-RU" sz="16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1547664" y="2939460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Запрос ЕГАИС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Осуществлялась ли фиксация 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информации  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 алкогольной продукции? 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Стрелка вправо 70"/>
          <p:cNvSpPr/>
          <p:nvPr/>
        </p:nvSpPr>
        <p:spPr>
          <a:xfrm>
            <a:off x="5076348" y="2104922"/>
            <a:ext cx="1007820" cy="200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3" name="Группа 102"/>
          <p:cNvGrpSpPr/>
          <p:nvPr/>
        </p:nvGrpSpPr>
        <p:grpSpPr>
          <a:xfrm>
            <a:off x="6732240" y="3501008"/>
            <a:ext cx="1728192" cy="1224136"/>
            <a:chOff x="6732240" y="3717032"/>
            <a:chExt cx="1728192" cy="1080122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6552220" y="4257092"/>
              <a:ext cx="1080120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16200000" flipH="1">
              <a:off x="6912259" y="4257091"/>
              <a:ext cx="1080120" cy="2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16200000" flipH="1">
              <a:off x="7272296" y="4257091"/>
              <a:ext cx="1080122" cy="4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16200000" flipH="1">
              <a:off x="7632339" y="4257091"/>
              <a:ext cx="1080120" cy="1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6732240" y="4509120"/>
              <a:ext cx="1728192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6732240" y="4221088"/>
              <a:ext cx="1728192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6732240" y="3933056"/>
              <a:ext cx="1728192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7014450" y="4131356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7020272" y="4437112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7374490" y="386104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7374490" y="4149080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>
              <a:off x="7374490" y="441938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7734530" y="386104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7734530" y="4131356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7734530" y="441938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8094570" y="386104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8094570" y="4131356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>
              <a:off x="8094570" y="441938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4" name="Прямая соединительная линия 103"/>
          <p:cNvCxnSpPr/>
          <p:nvPr/>
        </p:nvCxnSpPr>
        <p:spPr>
          <a:xfrm>
            <a:off x="7020272" y="3645024"/>
            <a:ext cx="149838" cy="161740"/>
          </a:xfrm>
          <a:prstGeom prst="line">
            <a:avLst/>
          </a:prstGeom>
          <a:ln w="476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Стрелка вправо 104"/>
          <p:cNvSpPr/>
          <p:nvPr/>
        </p:nvSpPr>
        <p:spPr>
          <a:xfrm rot="5400000">
            <a:off x="3563887" y="2924945"/>
            <a:ext cx="50405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трелка вправо 105"/>
          <p:cNvSpPr/>
          <p:nvPr/>
        </p:nvSpPr>
        <p:spPr>
          <a:xfrm rot="16200000">
            <a:off x="4213078" y="3070078"/>
            <a:ext cx="504055" cy="213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TextBox 106"/>
          <p:cNvSpPr txBox="1"/>
          <p:nvPr/>
        </p:nvSpPr>
        <p:spPr>
          <a:xfrm>
            <a:off x="4427984" y="2924944"/>
            <a:ext cx="18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Ответ ЕГАИС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Данная алкогольная продукция в ЕГАИС </a:t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 зафиксирована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860032" y="148478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Акт проверки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 26.03.2010 № 04-39-19-О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6013"/>
            <a:ext cx="3670300" cy="674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 СУДОВ  В  ОТНОШЕНИИ  ПРОДУКЦИИ, НАХОДЯЩЕЙСЯ  В  НЕЛЕГАЛЬНОМ  ОБОРОТЕ</a:t>
            </a:r>
            <a:endParaRPr lang="ru-RU" sz="20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2088232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Арбитражным судом Алтайского края по делу № А03-9184/2010 31 августа 2010 г. вынесено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решение об изъятии алкогольной продукции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принадлежащей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«Септима-Алтай», при этом в действиях ООО «Септима-Алтай» суд признал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состава административного правонарушения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47675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Седьмой Арбитражный апелляционный суд, а затем Федеральный Арбитражный суд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Западно-Сибирского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округа постановили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оставить без изменения решение суда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первой инстанции и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без удовлетворения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апелляционную и кассационную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жалобы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ООО «Септима-Алтай».</a:t>
            </a:r>
          </a:p>
          <a:p>
            <a:pPr marL="0" indent="447675" algn="just">
              <a:buFontTx/>
              <a:buChar char="-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395536" y="573325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Арбитражный суд Алтайского края</a:t>
            </a:r>
            <a:endParaRPr lang="ru-RU" sz="1400" b="1" dirty="0"/>
          </a:p>
        </p:txBody>
      </p:sp>
      <p:pic>
        <p:nvPicPr>
          <p:cNvPr id="4102" name="Picture 6" descr="Картинка 6 из 9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905264"/>
            <a:ext cx="1152001" cy="900000"/>
          </a:xfrm>
          <a:prstGeom prst="rect">
            <a:avLst/>
          </a:prstGeom>
          <a:noFill/>
        </p:spPr>
      </p:pic>
      <p:pic>
        <p:nvPicPr>
          <p:cNvPr id="4104" name="Picture 8" descr="Картинка 2 из 18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96991" y="4905264"/>
            <a:ext cx="1547417" cy="900000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3923928" y="580526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Седьмой Арбитражный</a:t>
            </a:r>
          </a:p>
          <a:p>
            <a:pPr algn="ctr"/>
            <a:r>
              <a:rPr lang="ru-RU" sz="1400" b="1" dirty="0" smtClean="0"/>
              <a:t>апелляционный суд</a:t>
            </a:r>
            <a:endParaRPr lang="ru-RU" sz="1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796136" y="578610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Федеральный Арбитражный суд </a:t>
            </a:r>
            <a:r>
              <a:rPr lang="ru-RU" sz="1400" b="1" dirty="0" err="1" smtClean="0"/>
              <a:t>Западно-Сибирского</a:t>
            </a:r>
            <a:r>
              <a:rPr lang="ru-RU" sz="1400" b="1" dirty="0" smtClean="0"/>
              <a:t> округа</a:t>
            </a:r>
            <a:endParaRPr lang="ru-RU" sz="1400" b="1" dirty="0"/>
          </a:p>
        </p:txBody>
      </p:sp>
      <p:grpSp>
        <p:nvGrpSpPr>
          <p:cNvPr id="73" name="Группа 72"/>
          <p:cNvGrpSpPr/>
          <p:nvPr/>
        </p:nvGrpSpPr>
        <p:grpSpPr>
          <a:xfrm>
            <a:off x="5508104" y="3284984"/>
            <a:ext cx="1601869" cy="504056"/>
            <a:chOff x="4214810" y="4429132"/>
            <a:chExt cx="1393825" cy="554981"/>
          </a:xfrm>
        </p:grpSpPr>
        <p:sp>
          <p:nvSpPr>
            <p:cNvPr id="74" name="Freeform 689"/>
            <p:cNvSpPr>
              <a:spLocks/>
            </p:cNvSpPr>
            <p:nvPr/>
          </p:nvSpPr>
          <p:spPr bwMode="auto">
            <a:xfrm>
              <a:off x="4214810" y="4929198"/>
              <a:ext cx="1393825" cy="54915"/>
            </a:xfrm>
            <a:custGeom>
              <a:avLst/>
              <a:gdLst/>
              <a:ahLst/>
              <a:cxnLst>
                <a:cxn ang="0">
                  <a:pos x="1692" y="74"/>
                </a:cxn>
                <a:cxn ang="0">
                  <a:pos x="1756" y="0"/>
                </a:cxn>
                <a:cxn ang="0">
                  <a:pos x="66" y="0"/>
                </a:cxn>
                <a:cxn ang="0">
                  <a:pos x="0" y="74"/>
                </a:cxn>
                <a:cxn ang="0">
                  <a:pos x="1692" y="74"/>
                </a:cxn>
              </a:cxnLst>
              <a:rect l="0" t="0" r="r" b="b"/>
              <a:pathLst>
                <a:path w="1756" h="74">
                  <a:moveTo>
                    <a:pt x="1692" y="74"/>
                  </a:moveTo>
                  <a:lnTo>
                    <a:pt x="1756" y="0"/>
                  </a:lnTo>
                  <a:lnTo>
                    <a:pt x="66" y="0"/>
                  </a:lnTo>
                  <a:lnTo>
                    <a:pt x="0" y="74"/>
                  </a:lnTo>
                  <a:lnTo>
                    <a:pt x="1692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694"/>
            <p:cNvSpPr>
              <a:spLocks/>
            </p:cNvSpPr>
            <p:nvPr/>
          </p:nvSpPr>
          <p:spPr bwMode="auto">
            <a:xfrm>
              <a:off x="4357686" y="4429132"/>
              <a:ext cx="779465" cy="543807"/>
            </a:xfrm>
            <a:custGeom>
              <a:avLst/>
              <a:gdLst/>
              <a:ahLst/>
              <a:cxnLst>
                <a:cxn ang="0">
                  <a:pos x="621" y="69"/>
                </a:cxn>
                <a:cxn ang="0">
                  <a:pos x="557" y="0"/>
                </a:cxn>
                <a:cxn ang="0">
                  <a:pos x="216" y="0"/>
                </a:cxn>
                <a:cxn ang="0">
                  <a:pos x="0" y="187"/>
                </a:cxn>
                <a:cxn ang="0">
                  <a:pos x="45" y="187"/>
                </a:cxn>
                <a:cxn ang="0">
                  <a:pos x="45" y="433"/>
                </a:cxn>
                <a:cxn ang="0">
                  <a:pos x="330" y="433"/>
                </a:cxn>
                <a:cxn ang="0">
                  <a:pos x="330" y="187"/>
                </a:cxn>
                <a:cxn ang="0">
                  <a:pos x="362" y="187"/>
                </a:cxn>
                <a:cxn ang="0">
                  <a:pos x="526" y="29"/>
                </a:cxn>
                <a:cxn ang="0">
                  <a:pos x="612" y="120"/>
                </a:cxn>
                <a:cxn ang="0">
                  <a:pos x="621" y="69"/>
                </a:cxn>
              </a:cxnLst>
              <a:rect l="0" t="0" r="r" b="b"/>
              <a:pathLst>
                <a:path w="621" h="433">
                  <a:moveTo>
                    <a:pt x="621" y="69"/>
                  </a:moveTo>
                  <a:lnTo>
                    <a:pt x="557" y="0"/>
                  </a:lnTo>
                  <a:lnTo>
                    <a:pt x="216" y="0"/>
                  </a:lnTo>
                  <a:lnTo>
                    <a:pt x="0" y="187"/>
                  </a:lnTo>
                  <a:lnTo>
                    <a:pt x="45" y="187"/>
                  </a:lnTo>
                  <a:lnTo>
                    <a:pt x="45" y="433"/>
                  </a:lnTo>
                  <a:lnTo>
                    <a:pt x="330" y="433"/>
                  </a:lnTo>
                  <a:lnTo>
                    <a:pt x="330" y="187"/>
                  </a:lnTo>
                  <a:lnTo>
                    <a:pt x="362" y="187"/>
                  </a:lnTo>
                  <a:lnTo>
                    <a:pt x="526" y="29"/>
                  </a:lnTo>
                  <a:lnTo>
                    <a:pt x="612" y="120"/>
                  </a:lnTo>
                  <a:lnTo>
                    <a:pt x="621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76" name="Picture 700" descr="C:\Documents and Settings\gadenko-ag\Local Settings\Temporary Internet Files\Content.IE5\HQXQ9XII\MC900323406[1]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703317">
              <a:off x="5029214" y="4649692"/>
              <a:ext cx="376357" cy="320046"/>
            </a:xfrm>
            <a:prstGeom prst="rect">
              <a:avLst/>
            </a:prstGeom>
            <a:noFill/>
          </p:spPr>
        </p:pic>
      </p:grpSp>
      <p:sp>
        <p:nvSpPr>
          <p:cNvPr id="77" name="TextBox 76"/>
          <p:cNvSpPr txBox="1"/>
          <p:nvPr/>
        </p:nvSpPr>
        <p:spPr>
          <a:xfrm>
            <a:off x="5292080" y="3769295"/>
            <a:ext cx="1965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ООО «Септима-Алтай»</a:t>
            </a:r>
            <a:endParaRPr lang="ru-RU" sz="1400" b="1" dirty="0"/>
          </a:p>
        </p:txBody>
      </p:sp>
      <p:sp>
        <p:nvSpPr>
          <p:cNvPr id="78" name="Стрелка вправо 77"/>
          <p:cNvSpPr/>
          <p:nvPr/>
        </p:nvSpPr>
        <p:spPr>
          <a:xfrm rot="5400000">
            <a:off x="4824028" y="4473117"/>
            <a:ext cx="576064" cy="216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 rot="5400000">
            <a:off x="7128284" y="447311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4716016" y="4005064"/>
            <a:ext cx="765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2010 г.</a:t>
            </a:r>
            <a:endParaRPr lang="ru-RU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7050868" y="4005064"/>
            <a:ext cx="689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2011 г.</a:t>
            </a:r>
            <a:endParaRPr lang="ru-RU" sz="1400" dirty="0"/>
          </a:p>
        </p:txBody>
      </p:sp>
      <p:pic>
        <p:nvPicPr>
          <p:cNvPr id="82" name="Picture 701" descr="C:\Documents and Settings\gadenko-ag\Local Settings\Temporary Internet Files\Content.IE5\MZBYGZN9\MC90028232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5621" y="3212976"/>
            <a:ext cx="578067" cy="576064"/>
          </a:xfrm>
          <a:prstGeom prst="rect">
            <a:avLst/>
          </a:prstGeom>
          <a:noFill/>
        </p:spPr>
      </p:pic>
      <p:sp>
        <p:nvSpPr>
          <p:cNvPr id="83" name="TextBox 82"/>
          <p:cNvSpPr txBox="1"/>
          <p:nvPr/>
        </p:nvSpPr>
        <p:spPr>
          <a:xfrm>
            <a:off x="368320" y="3717032"/>
            <a:ext cx="2331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Росалкогольрегулирование</a:t>
            </a:r>
            <a:endParaRPr lang="ru-RU" sz="1400" b="1" dirty="0"/>
          </a:p>
        </p:txBody>
      </p:sp>
      <p:sp>
        <p:nvSpPr>
          <p:cNvPr id="84" name="Стрелка вправо 83"/>
          <p:cNvSpPr/>
          <p:nvPr/>
        </p:nvSpPr>
        <p:spPr>
          <a:xfrm rot="5400000">
            <a:off x="1151652" y="4473087"/>
            <a:ext cx="57600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1074204" y="4005064"/>
            <a:ext cx="689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2010 г.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2080" y="4273932"/>
            <a:ext cx="144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Апелляционная жалоба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475656" y="4202504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Заявление о привлечении к административной ответственности</a:t>
            </a:r>
            <a:endParaRPr lang="ru-RU" sz="1400" dirty="0"/>
          </a:p>
        </p:txBody>
      </p:sp>
      <p:pic>
        <p:nvPicPr>
          <p:cNvPr id="4099" name="Picture 3" descr="Арбитражный суд Алтайского края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9183" y="4905264"/>
            <a:ext cx="1304545" cy="900000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4788024" y="5301208"/>
            <a:ext cx="72008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7452320" y="434594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Кассационная жалоба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6013"/>
            <a:ext cx="3670300" cy="674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РЕШЕНИЯ  СУДОВ  В  ОТНОШЕНИИ  ПРОДУКЦИИ, НАХОДЯЩЕЙСЯ  В  НЕЛЕГАЛЬНОМ  ОБОРОТЕ</a:t>
            </a:r>
            <a:endParaRPr lang="ru-RU" sz="20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785926"/>
            <a:ext cx="8136904" cy="1785950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соответствии с решением Арбитражного суда Алтайского края от 31 августа 2010 г. № А03-9184/2010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изъятая алкогольная продукция передана Территориальному управлению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Росимущества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 Алтайском крае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47675" algn="just">
              <a:buFontTx/>
              <a:buChar char="-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FontTx/>
              <a:buChar char="-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2050" name="Picture 2" descr="C:\Documents and Settings\gadenko-ag\Local Settings\Temporary Internet Files\Content.IE5\A091WIT2\MC9002974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56992"/>
            <a:ext cx="1911156" cy="2169801"/>
          </a:xfrm>
          <a:prstGeom prst="rect">
            <a:avLst/>
          </a:prstGeom>
          <a:noFill/>
        </p:spPr>
      </p:pic>
      <p:grpSp>
        <p:nvGrpSpPr>
          <p:cNvPr id="2" name="Группа 7"/>
          <p:cNvGrpSpPr/>
          <p:nvPr/>
        </p:nvGrpSpPr>
        <p:grpSpPr>
          <a:xfrm>
            <a:off x="3491880" y="3861048"/>
            <a:ext cx="1925608" cy="1224136"/>
            <a:chOff x="6786578" y="3685831"/>
            <a:chExt cx="1781592" cy="1181101"/>
          </a:xfrm>
        </p:grpSpPr>
        <p:grpSp>
          <p:nvGrpSpPr>
            <p:cNvPr id="3" name="Группа 717"/>
            <p:cNvGrpSpPr/>
            <p:nvPr/>
          </p:nvGrpSpPr>
          <p:grpSpPr>
            <a:xfrm rot="20523226">
              <a:off x="6786577" y="3685828"/>
              <a:ext cx="428628" cy="966786"/>
              <a:chOff x="5743800" y="3340102"/>
              <a:chExt cx="685588" cy="1412875"/>
            </a:xfrm>
          </p:grpSpPr>
          <p:sp>
            <p:nvSpPr>
              <p:cNvPr id="40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" name="Группа 753"/>
            <p:cNvGrpSpPr/>
            <p:nvPr/>
          </p:nvGrpSpPr>
          <p:grpSpPr>
            <a:xfrm rot="20523226">
              <a:off x="7067971" y="3728344"/>
              <a:ext cx="428628" cy="966786"/>
              <a:chOff x="5743800" y="3340102"/>
              <a:chExt cx="685588" cy="1412875"/>
            </a:xfrm>
          </p:grpSpPr>
          <p:sp>
            <p:nvSpPr>
              <p:cNvPr id="35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8" name="Группа 759"/>
            <p:cNvGrpSpPr/>
            <p:nvPr/>
          </p:nvGrpSpPr>
          <p:grpSpPr>
            <a:xfrm rot="20523226">
              <a:off x="7210847" y="3900142"/>
              <a:ext cx="428628" cy="966786"/>
              <a:chOff x="5743800" y="3340102"/>
              <a:chExt cx="685588" cy="1412875"/>
            </a:xfrm>
          </p:grpSpPr>
          <p:sp>
            <p:nvSpPr>
              <p:cNvPr id="30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9" name="Группа 765"/>
            <p:cNvGrpSpPr/>
            <p:nvPr/>
          </p:nvGrpSpPr>
          <p:grpSpPr>
            <a:xfrm rot="20523226">
              <a:off x="7496600" y="3728345"/>
              <a:ext cx="428628" cy="966786"/>
              <a:chOff x="5743800" y="3340102"/>
              <a:chExt cx="685588" cy="1412875"/>
            </a:xfrm>
          </p:grpSpPr>
          <p:sp>
            <p:nvSpPr>
              <p:cNvPr id="25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" name="Группа 771"/>
            <p:cNvGrpSpPr/>
            <p:nvPr/>
          </p:nvGrpSpPr>
          <p:grpSpPr>
            <a:xfrm rot="20523226">
              <a:off x="7853789" y="3728344"/>
              <a:ext cx="428628" cy="966786"/>
              <a:chOff x="5743800" y="3340102"/>
              <a:chExt cx="685588" cy="1412875"/>
            </a:xfrm>
          </p:grpSpPr>
          <p:sp>
            <p:nvSpPr>
              <p:cNvPr id="20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1" name="Группа 777"/>
            <p:cNvGrpSpPr/>
            <p:nvPr/>
          </p:nvGrpSpPr>
          <p:grpSpPr>
            <a:xfrm rot="20523226">
              <a:off x="8139541" y="3728345"/>
              <a:ext cx="428628" cy="966786"/>
              <a:chOff x="5743800" y="3340102"/>
              <a:chExt cx="685588" cy="1412875"/>
            </a:xfrm>
          </p:grpSpPr>
          <p:sp>
            <p:nvSpPr>
              <p:cNvPr id="15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2555776" y="2937718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тысячи бутылок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зафиксированных в ЕГАИС  и изъятых 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оборота со склада ООО «Септима-Алтай»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Стрелка вправо 49"/>
          <p:cNvSpPr/>
          <p:nvPr/>
        </p:nvSpPr>
        <p:spPr>
          <a:xfrm>
            <a:off x="3059832" y="5231480"/>
            <a:ext cx="288032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Group 5"/>
          <p:cNvGrpSpPr>
            <a:grpSpLocks noChangeAspect="1"/>
          </p:cNvGrpSpPr>
          <p:nvPr/>
        </p:nvGrpSpPr>
        <p:grpSpPr bwMode="auto">
          <a:xfrm>
            <a:off x="6804248" y="3573010"/>
            <a:ext cx="1872208" cy="1865965"/>
            <a:chOff x="4635" y="2565"/>
            <a:chExt cx="900" cy="897"/>
          </a:xfrm>
        </p:grpSpPr>
        <p:sp>
          <p:nvSpPr>
            <p:cNvPr id="2052" name="AutoShape 4"/>
            <p:cNvSpPr>
              <a:spLocks noChangeAspect="1" noChangeArrowheads="1" noTextEdit="1"/>
            </p:cNvSpPr>
            <p:nvPr/>
          </p:nvSpPr>
          <p:spPr bwMode="auto">
            <a:xfrm>
              <a:off x="4635" y="2565"/>
              <a:ext cx="900" cy="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4928" y="3236"/>
              <a:ext cx="232" cy="76"/>
            </a:xfrm>
            <a:custGeom>
              <a:avLst/>
              <a:gdLst/>
              <a:ahLst/>
              <a:cxnLst>
                <a:cxn ang="0">
                  <a:pos x="104" y="83"/>
                </a:cxn>
                <a:cxn ang="0">
                  <a:pos x="151" y="83"/>
                </a:cxn>
                <a:cxn ang="0">
                  <a:pos x="151" y="167"/>
                </a:cxn>
                <a:cxn ang="0">
                  <a:pos x="53" y="167"/>
                </a:cxn>
                <a:cxn ang="0">
                  <a:pos x="53" y="83"/>
                </a:cxn>
                <a:cxn ang="0">
                  <a:pos x="104" y="83"/>
                </a:cxn>
                <a:cxn ang="0">
                  <a:pos x="116" y="0"/>
                </a:cxn>
                <a:cxn ang="0">
                  <a:pos x="0" y="0"/>
                </a:cxn>
                <a:cxn ang="0">
                  <a:pos x="0" y="226"/>
                </a:cxn>
                <a:cxn ang="0">
                  <a:pos x="666" y="226"/>
                </a:cxn>
                <a:cxn ang="0">
                  <a:pos x="672" y="213"/>
                </a:cxn>
                <a:cxn ang="0">
                  <a:pos x="679" y="201"/>
                </a:cxn>
                <a:cxn ang="0">
                  <a:pos x="687" y="189"/>
                </a:cxn>
                <a:cxn ang="0">
                  <a:pos x="696" y="177"/>
                </a:cxn>
                <a:cxn ang="0">
                  <a:pos x="696" y="0"/>
                </a:cxn>
                <a:cxn ang="0">
                  <a:pos x="600" y="0"/>
                </a:cxn>
                <a:cxn ang="0">
                  <a:pos x="581" y="83"/>
                </a:cxn>
                <a:cxn ang="0">
                  <a:pos x="635" y="83"/>
                </a:cxn>
                <a:cxn ang="0">
                  <a:pos x="635" y="167"/>
                </a:cxn>
                <a:cxn ang="0">
                  <a:pos x="537" y="167"/>
                </a:cxn>
                <a:cxn ang="0">
                  <a:pos x="537" y="83"/>
                </a:cxn>
                <a:cxn ang="0">
                  <a:pos x="581" y="83"/>
                </a:cxn>
                <a:cxn ang="0">
                  <a:pos x="600" y="0"/>
                </a:cxn>
                <a:cxn ang="0">
                  <a:pos x="461" y="0"/>
                </a:cxn>
                <a:cxn ang="0">
                  <a:pos x="437" y="83"/>
                </a:cxn>
                <a:cxn ang="0">
                  <a:pos x="473" y="83"/>
                </a:cxn>
                <a:cxn ang="0">
                  <a:pos x="473" y="167"/>
                </a:cxn>
                <a:cxn ang="0">
                  <a:pos x="375" y="167"/>
                </a:cxn>
                <a:cxn ang="0">
                  <a:pos x="375" y="83"/>
                </a:cxn>
                <a:cxn ang="0">
                  <a:pos x="437" y="83"/>
                </a:cxn>
                <a:cxn ang="0">
                  <a:pos x="461" y="0"/>
                </a:cxn>
                <a:cxn ang="0">
                  <a:pos x="279" y="0"/>
                </a:cxn>
                <a:cxn ang="0">
                  <a:pos x="260" y="83"/>
                </a:cxn>
                <a:cxn ang="0">
                  <a:pos x="311" y="83"/>
                </a:cxn>
                <a:cxn ang="0">
                  <a:pos x="311" y="167"/>
                </a:cxn>
                <a:cxn ang="0">
                  <a:pos x="214" y="167"/>
                </a:cxn>
                <a:cxn ang="0">
                  <a:pos x="214" y="83"/>
                </a:cxn>
                <a:cxn ang="0">
                  <a:pos x="260" y="83"/>
                </a:cxn>
                <a:cxn ang="0">
                  <a:pos x="279" y="0"/>
                </a:cxn>
                <a:cxn ang="0">
                  <a:pos x="116" y="0"/>
                </a:cxn>
                <a:cxn ang="0">
                  <a:pos x="104" y="83"/>
                </a:cxn>
              </a:cxnLst>
              <a:rect l="0" t="0" r="r" b="b"/>
              <a:pathLst>
                <a:path w="696" h="226">
                  <a:moveTo>
                    <a:pt x="104" y="83"/>
                  </a:moveTo>
                  <a:lnTo>
                    <a:pt x="151" y="83"/>
                  </a:lnTo>
                  <a:lnTo>
                    <a:pt x="151" y="167"/>
                  </a:lnTo>
                  <a:lnTo>
                    <a:pt x="53" y="167"/>
                  </a:lnTo>
                  <a:lnTo>
                    <a:pt x="53" y="83"/>
                  </a:lnTo>
                  <a:lnTo>
                    <a:pt x="104" y="83"/>
                  </a:lnTo>
                  <a:lnTo>
                    <a:pt x="116" y="0"/>
                  </a:lnTo>
                  <a:lnTo>
                    <a:pt x="0" y="0"/>
                  </a:lnTo>
                  <a:lnTo>
                    <a:pt x="0" y="226"/>
                  </a:lnTo>
                  <a:lnTo>
                    <a:pt x="666" y="226"/>
                  </a:lnTo>
                  <a:lnTo>
                    <a:pt x="672" y="213"/>
                  </a:lnTo>
                  <a:lnTo>
                    <a:pt x="679" y="201"/>
                  </a:lnTo>
                  <a:lnTo>
                    <a:pt x="687" y="189"/>
                  </a:lnTo>
                  <a:lnTo>
                    <a:pt x="696" y="177"/>
                  </a:lnTo>
                  <a:lnTo>
                    <a:pt x="696" y="0"/>
                  </a:lnTo>
                  <a:lnTo>
                    <a:pt x="600" y="0"/>
                  </a:lnTo>
                  <a:lnTo>
                    <a:pt x="581" y="83"/>
                  </a:lnTo>
                  <a:lnTo>
                    <a:pt x="635" y="83"/>
                  </a:lnTo>
                  <a:lnTo>
                    <a:pt x="635" y="167"/>
                  </a:lnTo>
                  <a:lnTo>
                    <a:pt x="537" y="167"/>
                  </a:lnTo>
                  <a:lnTo>
                    <a:pt x="537" y="83"/>
                  </a:lnTo>
                  <a:lnTo>
                    <a:pt x="581" y="83"/>
                  </a:lnTo>
                  <a:lnTo>
                    <a:pt x="600" y="0"/>
                  </a:lnTo>
                  <a:lnTo>
                    <a:pt x="461" y="0"/>
                  </a:lnTo>
                  <a:lnTo>
                    <a:pt x="437" y="83"/>
                  </a:lnTo>
                  <a:lnTo>
                    <a:pt x="473" y="83"/>
                  </a:lnTo>
                  <a:lnTo>
                    <a:pt x="473" y="167"/>
                  </a:lnTo>
                  <a:lnTo>
                    <a:pt x="375" y="167"/>
                  </a:lnTo>
                  <a:lnTo>
                    <a:pt x="375" y="83"/>
                  </a:lnTo>
                  <a:lnTo>
                    <a:pt x="437" y="83"/>
                  </a:lnTo>
                  <a:lnTo>
                    <a:pt x="461" y="0"/>
                  </a:lnTo>
                  <a:lnTo>
                    <a:pt x="279" y="0"/>
                  </a:lnTo>
                  <a:lnTo>
                    <a:pt x="260" y="83"/>
                  </a:lnTo>
                  <a:lnTo>
                    <a:pt x="311" y="83"/>
                  </a:lnTo>
                  <a:lnTo>
                    <a:pt x="311" y="167"/>
                  </a:lnTo>
                  <a:lnTo>
                    <a:pt x="214" y="167"/>
                  </a:lnTo>
                  <a:lnTo>
                    <a:pt x="214" y="83"/>
                  </a:lnTo>
                  <a:lnTo>
                    <a:pt x="260" y="83"/>
                  </a:lnTo>
                  <a:lnTo>
                    <a:pt x="279" y="0"/>
                  </a:lnTo>
                  <a:lnTo>
                    <a:pt x="116" y="0"/>
                  </a:lnTo>
                  <a:lnTo>
                    <a:pt x="104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4770" y="3336"/>
              <a:ext cx="371" cy="26"/>
            </a:xfrm>
            <a:custGeom>
              <a:avLst/>
              <a:gdLst/>
              <a:ahLst/>
              <a:cxnLst>
                <a:cxn ang="0">
                  <a:pos x="1105" y="69"/>
                </a:cxn>
                <a:cxn ang="0">
                  <a:pos x="1105" y="52"/>
                </a:cxn>
                <a:cxn ang="0">
                  <a:pos x="1107" y="35"/>
                </a:cxn>
                <a:cxn ang="0">
                  <a:pos x="1109" y="17"/>
                </a:cxn>
                <a:cxn ang="0">
                  <a:pos x="1113" y="0"/>
                </a:cxn>
                <a:cxn ang="0">
                  <a:pos x="0" y="0"/>
                </a:cxn>
                <a:cxn ang="0">
                  <a:pos x="2" y="77"/>
                </a:cxn>
                <a:cxn ang="0">
                  <a:pos x="1105" y="77"/>
                </a:cxn>
                <a:cxn ang="0">
                  <a:pos x="1105" y="76"/>
                </a:cxn>
                <a:cxn ang="0">
                  <a:pos x="1105" y="75"/>
                </a:cxn>
                <a:cxn ang="0">
                  <a:pos x="1105" y="72"/>
                </a:cxn>
                <a:cxn ang="0">
                  <a:pos x="1105" y="69"/>
                </a:cxn>
              </a:cxnLst>
              <a:rect l="0" t="0" r="r" b="b"/>
              <a:pathLst>
                <a:path w="1113" h="77">
                  <a:moveTo>
                    <a:pt x="1105" y="69"/>
                  </a:moveTo>
                  <a:lnTo>
                    <a:pt x="1105" y="52"/>
                  </a:lnTo>
                  <a:lnTo>
                    <a:pt x="1107" y="35"/>
                  </a:lnTo>
                  <a:lnTo>
                    <a:pt x="1109" y="17"/>
                  </a:lnTo>
                  <a:lnTo>
                    <a:pt x="1113" y="0"/>
                  </a:lnTo>
                  <a:lnTo>
                    <a:pt x="0" y="0"/>
                  </a:lnTo>
                  <a:lnTo>
                    <a:pt x="2" y="77"/>
                  </a:lnTo>
                  <a:lnTo>
                    <a:pt x="1105" y="77"/>
                  </a:lnTo>
                  <a:lnTo>
                    <a:pt x="1105" y="76"/>
                  </a:lnTo>
                  <a:lnTo>
                    <a:pt x="1105" y="75"/>
                  </a:lnTo>
                  <a:lnTo>
                    <a:pt x="1105" y="72"/>
                  </a:lnTo>
                  <a:lnTo>
                    <a:pt x="1105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5238" y="2749"/>
              <a:ext cx="135" cy="495"/>
            </a:xfrm>
            <a:custGeom>
              <a:avLst/>
              <a:gdLst/>
              <a:ahLst/>
              <a:cxnLst>
                <a:cxn ang="0">
                  <a:pos x="248" y="111"/>
                </a:cxn>
                <a:cxn ang="0">
                  <a:pos x="248" y="1369"/>
                </a:cxn>
                <a:cxn ang="0">
                  <a:pos x="238" y="1367"/>
                </a:cxn>
                <a:cxn ang="0">
                  <a:pos x="229" y="1367"/>
                </a:cxn>
                <a:cxn ang="0">
                  <a:pos x="220" y="1367"/>
                </a:cxn>
                <a:cxn ang="0">
                  <a:pos x="210" y="1367"/>
                </a:cxn>
                <a:cxn ang="0">
                  <a:pos x="200" y="1369"/>
                </a:cxn>
                <a:cxn ang="0">
                  <a:pos x="190" y="1370"/>
                </a:cxn>
                <a:cxn ang="0">
                  <a:pos x="181" y="1371"/>
                </a:cxn>
                <a:cxn ang="0">
                  <a:pos x="172" y="1373"/>
                </a:cxn>
                <a:cxn ang="0">
                  <a:pos x="172" y="111"/>
                </a:cxn>
                <a:cxn ang="0">
                  <a:pos x="97" y="111"/>
                </a:cxn>
                <a:cxn ang="0">
                  <a:pos x="97" y="1398"/>
                </a:cxn>
                <a:cxn ang="0">
                  <a:pos x="82" y="1406"/>
                </a:cxn>
                <a:cxn ang="0">
                  <a:pos x="69" y="1415"/>
                </a:cxn>
                <a:cxn ang="0">
                  <a:pos x="55" y="1425"/>
                </a:cxn>
                <a:cxn ang="0">
                  <a:pos x="43" y="1435"/>
                </a:cxn>
                <a:cxn ang="0">
                  <a:pos x="31" y="1446"/>
                </a:cxn>
                <a:cxn ang="0">
                  <a:pos x="20" y="1458"/>
                </a:cxn>
                <a:cxn ang="0">
                  <a:pos x="10" y="1472"/>
                </a:cxn>
                <a:cxn ang="0">
                  <a:pos x="0" y="1485"/>
                </a:cxn>
                <a:cxn ang="0">
                  <a:pos x="0" y="0"/>
                </a:cxn>
                <a:cxn ang="0">
                  <a:pos x="406" y="0"/>
                </a:cxn>
                <a:cxn ang="0">
                  <a:pos x="406" y="1438"/>
                </a:cxn>
                <a:cxn ang="0">
                  <a:pos x="396" y="1430"/>
                </a:cxn>
                <a:cxn ang="0">
                  <a:pos x="387" y="1422"/>
                </a:cxn>
                <a:cxn ang="0">
                  <a:pos x="377" y="1415"/>
                </a:cxn>
                <a:cxn ang="0">
                  <a:pos x="367" y="1409"/>
                </a:cxn>
                <a:cxn ang="0">
                  <a:pos x="356" y="1402"/>
                </a:cxn>
                <a:cxn ang="0">
                  <a:pos x="345" y="1397"/>
                </a:cxn>
                <a:cxn ang="0">
                  <a:pos x="335" y="1391"/>
                </a:cxn>
                <a:cxn ang="0">
                  <a:pos x="323" y="1387"/>
                </a:cxn>
                <a:cxn ang="0">
                  <a:pos x="323" y="111"/>
                </a:cxn>
                <a:cxn ang="0">
                  <a:pos x="248" y="111"/>
                </a:cxn>
              </a:cxnLst>
              <a:rect l="0" t="0" r="r" b="b"/>
              <a:pathLst>
                <a:path w="406" h="1485">
                  <a:moveTo>
                    <a:pt x="248" y="111"/>
                  </a:moveTo>
                  <a:lnTo>
                    <a:pt x="248" y="1369"/>
                  </a:lnTo>
                  <a:lnTo>
                    <a:pt x="238" y="1367"/>
                  </a:lnTo>
                  <a:lnTo>
                    <a:pt x="229" y="1367"/>
                  </a:lnTo>
                  <a:lnTo>
                    <a:pt x="220" y="1367"/>
                  </a:lnTo>
                  <a:lnTo>
                    <a:pt x="210" y="1367"/>
                  </a:lnTo>
                  <a:lnTo>
                    <a:pt x="200" y="1369"/>
                  </a:lnTo>
                  <a:lnTo>
                    <a:pt x="190" y="1370"/>
                  </a:lnTo>
                  <a:lnTo>
                    <a:pt x="181" y="1371"/>
                  </a:lnTo>
                  <a:lnTo>
                    <a:pt x="172" y="1373"/>
                  </a:lnTo>
                  <a:lnTo>
                    <a:pt x="172" y="111"/>
                  </a:lnTo>
                  <a:lnTo>
                    <a:pt x="97" y="111"/>
                  </a:lnTo>
                  <a:lnTo>
                    <a:pt x="97" y="1398"/>
                  </a:lnTo>
                  <a:lnTo>
                    <a:pt x="82" y="1406"/>
                  </a:lnTo>
                  <a:lnTo>
                    <a:pt x="69" y="1415"/>
                  </a:lnTo>
                  <a:lnTo>
                    <a:pt x="55" y="1425"/>
                  </a:lnTo>
                  <a:lnTo>
                    <a:pt x="43" y="1435"/>
                  </a:lnTo>
                  <a:lnTo>
                    <a:pt x="31" y="1446"/>
                  </a:lnTo>
                  <a:lnTo>
                    <a:pt x="20" y="1458"/>
                  </a:lnTo>
                  <a:lnTo>
                    <a:pt x="10" y="1472"/>
                  </a:lnTo>
                  <a:lnTo>
                    <a:pt x="0" y="1485"/>
                  </a:lnTo>
                  <a:lnTo>
                    <a:pt x="0" y="0"/>
                  </a:lnTo>
                  <a:lnTo>
                    <a:pt x="406" y="0"/>
                  </a:lnTo>
                  <a:lnTo>
                    <a:pt x="406" y="1438"/>
                  </a:lnTo>
                  <a:lnTo>
                    <a:pt x="396" y="1430"/>
                  </a:lnTo>
                  <a:lnTo>
                    <a:pt x="387" y="1422"/>
                  </a:lnTo>
                  <a:lnTo>
                    <a:pt x="377" y="1415"/>
                  </a:lnTo>
                  <a:lnTo>
                    <a:pt x="367" y="1409"/>
                  </a:lnTo>
                  <a:lnTo>
                    <a:pt x="356" y="1402"/>
                  </a:lnTo>
                  <a:lnTo>
                    <a:pt x="345" y="1397"/>
                  </a:lnTo>
                  <a:lnTo>
                    <a:pt x="335" y="1391"/>
                  </a:lnTo>
                  <a:lnTo>
                    <a:pt x="323" y="1387"/>
                  </a:lnTo>
                  <a:lnTo>
                    <a:pt x="323" y="111"/>
                  </a:lnTo>
                  <a:lnTo>
                    <a:pt x="248" y="1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4987" y="2749"/>
              <a:ext cx="226" cy="524"/>
            </a:xfrm>
            <a:custGeom>
              <a:avLst/>
              <a:gdLst/>
              <a:ahLst/>
              <a:cxnLst>
                <a:cxn ang="0">
                  <a:pos x="678" y="284"/>
                </a:cxn>
                <a:cxn ang="0">
                  <a:pos x="678" y="1533"/>
                </a:cxn>
                <a:cxn ang="0">
                  <a:pos x="666" y="1537"/>
                </a:cxn>
                <a:cxn ang="0">
                  <a:pos x="656" y="1541"/>
                </a:cxn>
                <a:cxn ang="0">
                  <a:pos x="645" y="1545"/>
                </a:cxn>
                <a:cxn ang="0">
                  <a:pos x="634" y="1549"/>
                </a:cxn>
                <a:cxn ang="0">
                  <a:pos x="624" y="1555"/>
                </a:cxn>
                <a:cxn ang="0">
                  <a:pos x="614" y="1560"/>
                </a:cxn>
                <a:cxn ang="0">
                  <a:pos x="604" y="1565"/>
                </a:cxn>
                <a:cxn ang="0">
                  <a:pos x="594" y="1572"/>
                </a:cxn>
                <a:cxn ang="0">
                  <a:pos x="594" y="1389"/>
                </a:cxn>
                <a:cxn ang="0">
                  <a:pos x="0" y="1389"/>
                </a:cxn>
                <a:cxn ang="0">
                  <a:pos x="0" y="0"/>
                </a:cxn>
                <a:cxn ang="0">
                  <a:pos x="678" y="0"/>
                </a:cxn>
                <a:cxn ang="0">
                  <a:pos x="678" y="284"/>
                </a:cxn>
                <a:cxn ang="0">
                  <a:pos x="531" y="280"/>
                </a:cxn>
                <a:cxn ang="0">
                  <a:pos x="531" y="111"/>
                </a:cxn>
                <a:cxn ang="0">
                  <a:pos x="456" y="111"/>
                </a:cxn>
                <a:cxn ang="0">
                  <a:pos x="456" y="224"/>
                </a:cxn>
                <a:cxn ang="0">
                  <a:pos x="359" y="224"/>
                </a:cxn>
                <a:cxn ang="0">
                  <a:pos x="359" y="111"/>
                </a:cxn>
                <a:cxn ang="0">
                  <a:pos x="283" y="111"/>
                </a:cxn>
                <a:cxn ang="0">
                  <a:pos x="283" y="233"/>
                </a:cxn>
                <a:cxn ang="0">
                  <a:pos x="185" y="228"/>
                </a:cxn>
                <a:cxn ang="0">
                  <a:pos x="185" y="111"/>
                </a:cxn>
                <a:cxn ang="0">
                  <a:pos x="110" y="111"/>
                </a:cxn>
                <a:cxn ang="0">
                  <a:pos x="110" y="1291"/>
                </a:cxn>
                <a:cxn ang="0">
                  <a:pos x="185" y="1291"/>
                </a:cxn>
                <a:cxn ang="0">
                  <a:pos x="185" y="228"/>
                </a:cxn>
                <a:cxn ang="0">
                  <a:pos x="283" y="233"/>
                </a:cxn>
                <a:cxn ang="0">
                  <a:pos x="283" y="1291"/>
                </a:cxn>
                <a:cxn ang="0">
                  <a:pos x="359" y="1291"/>
                </a:cxn>
                <a:cxn ang="0">
                  <a:pos x="359" y="224"/>
                </a:cxn>
                <a:cxn ang="0">
                  <a:pos x="456" y="224"/>
                </a:cxn>
                <a:cxn ang="0">
                  <a:pos x="456" y="1291"/>
                </a:cxn>
                <a:cxn ang="0">
                  <a:pos x="531" y="1291"/>
                </a:cxn>
                <a:cxn ang="0">
                  <a:pos x="531" y="280"/>
                </a:cxn>
                <a:cxn ang="0">
                  <a:pos x="678" y="284"/>
                </a:cxn>
              </a:cxnLst>
              <a:rect l="0" t="0" r="r" b="b"/>
              <a:pathLst>
                <a:path w="678" h="1572">
                  <a:moveTo>
                    <a:pt x="678" y="284"/>
                  </a:moveTo>
                  <a:lnTo>
                    <a:pt x="678" y="1533"/>
                  </a:lnTo>
                  <a:lnTo>
                    <a:pt x="666" y="1537"/>
                  </a:lnTo>
                  <a:lnTo>
                    <a:pt x="656" y="1541"/>
                  </a:lnTo>
                  <a:lnTo>
                    <a:pt x="645" y="1545"/>
                  </a:lnTo>
                  <a:lnTo>
                    <a:pt x="634" y="1549"/>
                  </a:lnTo>
                  <a:lnTo>
                    <a:pt x="624" y="1555"/>
                  </a:lnTo>
                  <a:lnTo>
                    <a:pt x="614" y="1560"/>
                  </a:lnTo>
                  <a:lnTo>
                    <a:pt x="604" y="1565"/>
                  </a:lnTo>
                  <a:lnTo>
                    <a:pt x="594" y="1572"/>
                  </a:lnTo>
                  <a:lnTo>
                    <a:pt x="594" y="1389"/>
                  </a:lnTo>
                  <a:lnTo>
                    <a:pt x="0" y="1389"/>
                  </a:lnTo>
                  <a:lnTo>
                    <a:pt x="0" y="0"/>
                  </a:lnTo>
                  <a:lnTo>
                    <a:pt x="678" y="0"/>
                  </a:lnTo>
                  <a:lnTo>
                    <a:pt x="678" y="284"/>
                  </a:lnTo>
                  <a:lnTo>
                    <a:pt x="531" y="280"/>
                  </a:lnTo>
                  <a:lnTo>
                    <a:pt x="531" y="111"/>
                  </a:lnTo>
                  <a:lnTo>
                    <a:pt x="456" y="111"/>
                  </a:lnTo>
                  <a:lnTo>
                    <a:pt x="456" y="224"/>
                  </a:lnTo>
                  <a:lnTo>
                    <a:pt x="359" y="224"/>
                  </a:lnTo>
                  <a:lnTo>
                    <a:pt x="359" y="111"/>
                  </a:lnTo>
                  <a:lnTo>
                    <a:pt x="283" y="111"/>
                  </a:lnTo>
                  <a:lnTo>
                    <a:pt x="283" y="233"/>
                  </a:lnTo>
                  <a:lnTo>
                    <a:pt x="185" y="228"/>
                  </a:lnTo>
                  <a:lnTo>
                    <a:pt x="185" y="111"/>
                  </a:lnTo>
                  <a:lnTo>
                    <a:pt x="110" y="111"/>
                  </a:lnTo>
                  <a:lnTo>
                    <a:pt x="110" y="1291"/>
                  </a:lnTo>
                  <a:lnTo>
                    <a:pt x="185" y="1291"/>
                  </a:lnTo>
                  <a:lnTo>
                    <a:pt x="185" y="228"/>
                  </a:lnTo>
                  <a:lnTo>
                    <a:pt x="283" y="233"/>
                  </a:lnTo>
                  <a:lnTo>
                    <a:pt x="283" y="1291"/>
                  </a:lnTo>
                  <a:lnTo>
                    <a:pt x="359" y="1291"/>
                  </a:lnTo>
                  <a:lnTo>
                    <a:pt x="359" y="224"/>
                  </a:lnTo>
                  <a:lnTo>
                    <a:pt x="456" y="224"/>
                  </a:lnTo>
                  <a:lnTo>
                    <a:pt x="456" y="1291"/>
                  </a:lnTo>
                  <a:lnTo>
                    <a:pt x="531" y="1291"/>
                  </a:lnTo>
                  <a:lnTo>
                    <a:pt x="531" y="280"/>
                  </a:lnTo>
                  <a:lnTo>
                    <a:pt x="678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4675" y="3073"/>
              <a:ext cx="288" cy="239"/>
            </a:xfrm>
            <a:custGeom>
              <a:avLst/>
              <a:gdLst/>
              <a:ahLst/>
              <a:cxnLst>
                <a:cxn ang="0">
                  <a:pos x="347" y="318"/>
                </a:cxn>
                <a:cxn ang="0">
                  <a:pos x="355" y="318"/>
                </a:cxn>
                <a:cxn ang="0">
                  <a:pos x="364" y="318"/>
                </a:cxn>
                <a:cxn ang="0">
                  <a:pos x="372" y="319"/>
                </a:cxn>
                <a:cxn ang="0">
                  <a:pos x="381" y="321"/>
                </a:cxn>
                <a:cxn ang="0">
                  <a:pos x="390" y="322"/>
                </a:cxn>
                <a:cxn ang="0">
                  <a:pos x="398" y="323"/>
                </a:cxn>
                <a:cxn ang="0">
                  <a:pos x="407" y="325"/>
                </a:cxn>
                <a:cxn ang="0">
                  <a:pos x="415" y="327"/>
                </a:cxn>
                <a:cxn ang="0">
                  <a:pos x="434" y="333"/>
                </a:cxn>
                <a:cxn ang="0">
                  <a:pos x="450" y="319"/>
                </a:cxn>
                <a:cxn ang="0">
                  <a:pos x="466" y="306"/>
                </a:cxn>
                <a:cxn ang="0">
                  <a:pos x="483" y="295"/>
                </a:cxn>
                <a:cxn ang="0">
                  <a:pos x="501" y="286"/>
                </a:cxn>
                <a:cxn ang="0">
                  <a:pos x="519" y="278"/>
                </a:cxn>
                <a:cxn ang="0">
                  <a:pos x="538" y="271"/>
                </a:cxn>
                <a:cxn ang="0">
                  <a:pos x="558" y="267"/>
                </a:cxn>
                <a:cxn ang="0">
                  <a:pos x="578" y="265"/>
                </a:cxn>
                <a:cxn ang="0">
                  <a:pos x="598" y="263"/>
                </a:cxn>
                <a:cxn ang="0">
                  <a:pos x="626" y="263"/>
                </a:cxn>
                <a:cxn ang="0">
                  <a:pos x="633" y="235"/>
                </a:cxn>
                <a:cxn ang="0">
                  <a:pos x="638" y="214"/>
                </a:cxn>
                <a:cxn ang="0">
                  <a:pos x="646" y="194"/>
                </a:cxn>
                <a:cxn ang="0">
                  <a:pos x="654" y="174"/>
                </a:cxn>
                <a:cxn ang="0">
                  <a:pos x="665" y="154"/>
                </a:cxn>
                <a:cxn ang="0">
                  <a:pos x="676" y="136"/>
                </a:cxn>
                <a:cxn ang="0">
                  <a:pos x="689" y="117"/>
                </a:cxn>
                <a:cxn ang="0">
                  <a:pos x="702" y="101"/>
                </a:cxn>
                <a:cxn ang="0">
                  <a:pos x="716" y="85"/>
                </a:cxn>
                <a:cxn ang="0">
                  <a:pos x="732" y="71"/>
                </a:cxn>
                <a:cxn ang="0">
                  <a:pos x="748" y="57"/>
                </a:cxn>
                <a:cxn ang="0">
                  <a:pos x="765" y="44"/>
                </a:cxn>
                <a:cxn ang="0">
                  <a:pos x="784" y="33"/>
                </a:cxn>
                <a:cxn ang="0">
                  <a:pos x="803" y="22"/>
                </a:cxn>
                <a:cxn ang="0">
                  <a:pos x="821" y="13"/>
                </a:cxn>
                <a:cxn ang="0">
                  <a:pos x="842" y="6"/>
                </a:cxn>
                <a:cxn ang="0">
                  <a:pos x="863" y="0"/>
                </a:cxn>
                <a:cxn ang="0">
                  <a:pos x="863" y="416"/>
                </a:cxn>
                <a:cxn ang="0">
                  <a:pos x="241" y="416"/>
                </a:cxn>
                <a:cxn ang="0">
                  <a:pos x="300" y="495"/>
                </a:cxn>
                <a:cxn ang="0">
                  <a:pos x="300" y="715"/>
                </a:cxn>
                <a:cxn ang="0">
                  <a:pos x="0" y="715"/>
                </a:cxn>
                <a:cxn ang="0">
                  <a:pos x="8" y="659"/>
                </a:cxn>
                <a:cxn ang="0">
                  <a:pos x="19" y="608"/>
                </a:cxn>
                <a:cxn ang="0">
                  <a:pos x="34" y="563"/>
                </a:cxn>
                <a:cxn ang="0">
                  <a:pos x="51" y="521"/>
                </a:cxn>
                <a:cxn ang="0">
                  <a:pos x="70" y="485"/>
                </a:cxn>
                <a:cxn ang="0">
                  <a:pos x="93" y="453"/>
                </a:cxn>
                <a:cxn ang="0">
                  <a:pos x="115" y="424"/>
                </a:cxn>
                <a:cxn ang="0">
                  <a:pos x="141" y="400"/>
                </a:cxn>
                <a:cxn ang="0">
                  <a:pos x="168" y="380"/>
                </a:cxn>
                <a:cxn ang="0">
                  <a:pos x="194" y="362"/>
                </a:cxn>
                <a:cxn ang="0">
                  <a:pos x="221" y="347"/>
                </a:cxn>
                <a:cxn ang="0">
                  <a:pos x="248" y="337"/>
                </a:cxn>
                <a:cxn ang="0">
                  <a:pos x="275" y="327"/>
                </a:cxn>
                <a:cxn ang="0">
                  <a:pos x="300" y="322"/>
                </a:cxn>
                <a:cxn ang="0">
                  <a:pos x="324" y="319"/>
                </a:cxn>
                <a:cxn ang="0">
                  <a:pos x="347" y="318"/>
                </a:cxn>
              </a:cxnLst>
              <a:rect l="0" t="0" r="r" b="b"/>
              <a:pathLst>
                <a:path w="863" h="715">
                  <a:moveTo>
                    <a:pt x="347" y="318"/>
                  </a:moveTo>
                  <a:lnTo>
                    <a:pt x="355" y="318"/>
                  </a:lnTo>
                  <a:lnTo>
                    <a:pt x="364" y="318"/>
                  </a:lnTo>
                  <a:lnTo>
                    <a:pt x="372" y="319"/>
                  </a:lnTo>
                  <a:lnTo>
                    <a:pt x="381" y="321"/>
                  </a:lnTo>
                  <a:lnTo>
                    <a:pt x="390" y="322"/>
                  </a:lnTo>
                  <a:lnTo>
                    <a:pt x="398" y="323"/>
                  </a:lnTo>
                  <a:lnTo>
                    <a:pt x="407" y="325"/>
                  </a:lnTo>
                  <a:lnTo>
                    <a:pt x="415" y="327"/>
                  </a:lnTo>
                  <a:lnTo>
                    <a:pt x="434" y="333"/>
                  </a:lnTo>
                  <a:lnTo>
                    <a:pt x="450" y="319"/>
                  </a:lnTo>
                  <a:lnTo>
                    <a:pt x="466" y="306"/>
                  </a:lnTo>
                  <a:lnTo>
                    <a:pt x="483" y="295"/>
                  </a:lnTo>
                  <a:lnTo>
                    <a:pt x="501" y="286"/>
                  </a:lnTo>
                  <a:lnTo>
                    <a:pt x="519" y="278"/>
                  </a:lnTo>
                  <a:lnTo>
                    <a:pt x="538" y="271"/>
                  </a:lnTo>
                  <a:lnTo>
                    <a:pt x="558" y="267"/>
                  </a:lnTo>
                  <a:lnTo>
                    <a:pt x="578" y="265"/>
                  </a:lnTo>
                  <a:lnTo>
                    <a:pt x="598" y="263"/>
                  </a:lnTo>
                  <a:lnTo>
                    <a:pt x="626" y="263"/>
                  </a:lnTo>
                  <a:lnTo>
                    <a:pt x="633" y="235"/>
                  </a:lnTo>
                  <a:lnTo>
                    <a:pt x="638" y="214"/>
                  </a:lnTo>
                  <a:lnTo>
                    <a:pt x="646" y="194"/>
                  </a:lnTo>
                  <a:lnTo>
                    <a:pt x="654" y="174"/>
                  </a:lnTo>
                  <a:lnTo>
                    <a:pt x="665" y="154"/>
                  </a:lnTo>
                  <a:lnTo>
                    <a:pt x="676" y="136"/>
                  </a:lnTo>
                  <a:lnTo>
                    <a:pt x="689" y="117"/>
                  </a:lnTo>
                  <a:lnTo>
                    <a:pt x="702" y="101"/>
                  </a:lnTo>
                  <a:lnTo>
                    <a:pt x="716" y="85"/>
                  </a:lnTo>
                  <a:lnTo>
                    <a:pt x="732" y="71"/>
                  </a:lnTo>
                  <a:lnTo>
                    <a:pt x="748" y="57"/>
                  </a:lnTo>
                  <a:lnTo>
                    <a:pt x="765" y="44"/>
                  </a:lnTo>
                  <a:lnTo>
                    <a:pt x="784" y="33"/>
                  </a:lnTo>
                  <a:lnTo>
                    <a:pt x="803" y="22"/>
                  </a:lnTo>
                  <a:lnTo>
                    <a:pt x="821" y="13"/>
                  </a:lnTo>
                  <a:lnTo>
                    <a:pt x="842" y="6"/>
                  </a:lnTo>
                  <a:lnTo>
                    <a:pt x="863" y="0"/>
                  </a:lnTo>
                  <a:lnTo>
                    <a:pt x="863" y="416"/>
                  </a:lnTo>
                  <a:lnTo>
                    <a:pt x="241" y="416"/>
                  </a:lnTo>
                  <a:lnTo>
                    <a:pt x="300" y="495"/>
                  </a:lnTo>
                  <a:lnTo>
                    <a:pt x="300" y="715"/>
                  </a:lnTo>
                  <a:lnTo>
                    <a:pt x="0" y="715"/>
                  </a:lnTo>
                  <a:lnTo>
                    <a:pt x="8" y="659"/>
                  </a:lnTo>
                  <a:lnTo>
                    <a:pt x="19" y="608"/>
                  </a:lnTo>
                  <a:lnTo>
                    <a:pt x="34" y="563"/>
                  </a:lnTo>
                  <a:lnTo>
                    <a:pt x="51" y="521"/>
                  </a:lnTo>
                  <a:lnTo>
                    <a:pt x="70" y="485"/>
                  </a:lnTo>
                  <a:lnTo>
                    <a:pt x="93" y="453"/>
                  </a:lnTo>
                  <a:lnTo>
                    <a:pt x="115" y="424"/>
                  </a:lnTo>
                  <a:lnTo>
                    <a:pt x="141" y="400"/>
                  </a:lnTo>
                  <a:lnTo>
                    <a:pt x="168" y="380"/>
                  </a:lnTo>
                  <a:lnTo>
                    <a:pt x="194" y="362"/>
                  </a:lnTo>
                  <a:lnTo>
                    <a:pt x="221" y="347"/>
                  </a:lnTo>
                  <a:lnTo>
                    <a:pt x="248" y="337"/>
                  </a:lnTo>
                  <a:lnTo>
                    <a:pt x="275" y="327"/>
                  </a:lnTo>
                  <a:lnTo>
                    <a:pt x="300" y="322"/>
                  </a:lnTo>
                  <a:lnTo>
                    <a:pt x="324" y="319"/>
                  </a:lnTo>
                  <a:lnTo>
                    <a:pt x="347" y="3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4800" y="3236"/>
              <a:ext cx="103" cy="76"/>
            </a:xfrm>
            <a:custGeom>
              <a:avLst/>
              <a:gdLst/>
              <a:ahLst/>
              <a:cxnLst>
                <a:cxn ang="0">
                  <a:pos x="171" y="83"/>
                </a:cxn>
                <a:cxn ang="0">
                  <a:pos x="171" y="226"/>
                </a:cxn>
                <a:cxn ang="0">
                  <a:pos x="132" y="226"/>
                </a:cxn>
                <a:cxn ang="0">
                  <a:pos x="132" y="83"/>
                </a:cxn>
                <a:cxn ang="0">
                  <a:pos x="56" y="83"/>
                </a:cxn>
                <a:cxn ang="0">
                  <a:pos x="56" y="226"/>
                </a:cxn>
                <a:cxn ang="0">
                  <a:pos x="0" y="226"/>
                </a:cxn>
                <a:cxn ang="0">
                  <a:pos x="0" y="0"/>
                </a:cxn>
                <a:cxn ang="0">
                  <a:pos x="309" y="0"/>
                </a:cxn>
                <a:cxn ang="0">
                  <a:pos x="309" y="226"/>
                </a:cxn>
                <a:cxn ang="0">
                  <a:pos x="251" y="226"/>
                </a:cxn>
                <a:cxn ang="0">
                  <a:pos x="251" y="83"/>
                </a:cxn>
                <a:cxn ang="0">
                  <a:pos x="171" y="83"/>
                </a:cxn>
              </a:cxnLst>
              <a:rect l="0" t="0" r="r" b="b"/>
              <a:pathLst>
                <a:path w="309" h="226">
                  <a:moveTo>
                    <a:pt x="171" y="83"/>
                  </a:moveTo>
                  <a:lnTo>
                    <a:pt x="171" y="226"/>
                  </a:lnTo>
                  <a:lnTo>
                    <a:pt x="132" y="226"/>
                  </a:lnTo>
                  <a:lnTo>
                    <a:pt x="132" y="83"/>
                  </a:lnTo>
                  <a:lnTo>
                    <a:pt x="56" y="83"/>
                  </a:lnTo>
                  <a:lnTo>
                    <a:pt x="56" y="226"/>
                  </a:lnTo>
                  <a:lnTo>
                    <a:pt x="0" y="226"/>
                  </a:lnTo>
                  <a:lnTo>
                    <a:pt x="0" y="0"/>
                  </a:lnTo>
                  <a:lnTo>
                    <a:pt x="309" y="0"/>
                  </a:lnTo>
                  <a:lnTo>
                    <a:pt x="309" y="226"/>
                  </a:lnTo>
                  <a:lnTo>
                    <a:pt x="251" y="226"/>
                  </a:lnTo>
                  <a:lnTo>
                    <a:pt x="251" y="83"/>
                  </a:lnTo>
                  <a:lnTo>
                    <a:pt x="171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5161" y="3227"/>
              <a:ext cx="316" cy="135"/>
            </a:xfrm>
            <a:custGeom>
              <a:avLst/>
              <a:gdLst/>
              <a:ahLst/>
              <a:cxnLst>
                <a:cxn ang="0">
                  <a:pos x="1" y="373"/>
                </a:cxn>
                <a:cxn ang="0">
                  <a:pos x="10" y="326"/>
                </a:cxn>
                <a:cxn ang="0">
                  <a:pos x="28" y="284"/>
                </a:cxn>
                <a:cxn ang="0">
                  <a:pos x="53" y="246"/>
                </a:cxn>
                <a:cxn ang="0">
                  <a:pos x="84" y="213"/>
                </a:cxn>
                <a:cxn ang="0">
                  <a:pos x="121" y="187"/>
                </a:cxn>
                <a:cxn ang="0">
                  <a:pos x="164" y="167"/>
                </a:cxn>
                <a:cxn ang="0">
                  <a:pos x="211" y="157"/>
                </a:cxn>
                <a:cxn ang="0">
                  <a:pos x="258" y="154"/>
                </a:cxn>
                <a:cxn ang="0">
                  <a:pos x="279" y="104"/>
                </a:cxn>
                <a:cxn ang="0">
                  <a:pos x="315" y="56"/>
                </a:cxn>
                <a:cxn ang="0">
                  <a:pos x="365" y="22"/>
                </a:cxn>
                <a:cxn ang="0">
                  <a:pos x="424" y="3"/>
                </a:cxn>
                <a:cxn ang="0">
                  <a:pos x="484" y="3"/>
                </a:cxn>
                <a:cxn ang="0">
                  <a:pos x="539" y="19"/>
                </a:cxn>
                <a:cxn ang="0">
                  <a:pos x="587" y="50"/>
                </a:cxn>
                <a:cxn ang="0">
                  <a:pos x="624" y="92"/>
                </a:cxn>
                <a:cxn ang="0">
                  <a:pos x="638" y="134"/>
                </a:cxn>
                <a:cxn ang="0">
                  <a:pos x="647" y="141"/>
                </a:cxn>
                <a:cxn ang="0">
                  <a:pos x="651" y="157"/>
                </a:cxn>
                <a:cxn ang="0">
                  <a:pos x="658" y="194"/>
                </a:cxn>
                <a:cxn ang="0">
                  <a:pos x="664" y="194"/>
                </a:cxn>
                <a:cxn ang="0">
                  <a:pos x="678" y="193"/>
                </a:cxn>
                <a:cxn ang="0">
                  <a:pos x="694" y="191"/>
                </a:cxn>
                <a:cxn ang="0">
                  <a:pos x="706" y="191"/>
                </a:cxn>
                <a:cxn ang="0">
                  <a:pos x="750" y="195"/>
                </a:cxn>
                <a:cxn ang="0">
                  <a:pos x="791" y="206"/>
                </a:cxn>
                <a:cxn ang="0">
                  <a:pos x="830" y="225"/>
                </a:cxn>
                <a:cxn ang="0">
                  <a:pos x="864" y="250"/>
                </a:cxn>
                <a:cxn ang="0">
                  <a:pos x="893" y="281"/>
                </a:cxn>
                <a:cxn ang="0">
                  <a:pos x="918" y="317"/>
                </a:cxn>
                <a:cxn ang="0">
                  <a:pos x="937" y="360"/>
                </a:cxn>
                <a:cxn ang="0">
                  <a:pos x="950" y="405"/>
                </a:cxn>
                <a:cxn ang="0">
                  <a:pos x="0" y="403"/>
                </a:cxn>
                <a:cxn ang="0">
                  <a:pos x="0" y="399"/>
                </a:cxn>
              </a:cxnLst>
              <a:rect l="0" t="0" r="r" b="b"/>
              <a:pathLst>
                <a:path w="950" h="405">
                  <a:moveTo>
                    <a:pt x="0" y="397"/>
                  </a:moveTo>
                  <a:lnTo>
                    <a:pt x="1" y="373"/>
                  </a:lnTo>
                  <a:lnTo>
                    <a:pt x="5" y="349"/>
                  </a:lnTo>
                  <a:lnTo>
                    <a:pt x="10" y="326"/>
                  </a:lnTo>
                  <a:lnTo>
                    <a:pt x="18" y="305"/>
                  </a:lnTo>
                  <a:lnTo>
                    <a:pt x="28" y="284"/>
                  </a:lnTo>
                  <a:lnTo>
                    <a:pt x="40" y="264"/>
                  </a:lnTo>
                  <a:lnTo>
                    <a:pt x="53" y="246"/>
                  </a:lnTo>
                  <a:lnTo>
                    <a:pt x="68" y="229"/>
                  </a:lnTo>
                  <a:lnTo>
                    <a:pt x="84" y="213"/>
                  </a:lnTo>
                  <a:lnTo>
                    <a:pt x="103" y="199"/>
                  </a:lnTo>
                  <a:lnTo>
                    <a:pt x="121" y="187"/>
                  </a:lnTo>
                  <a:lnTo>
                    <a:pt x="143" y="177"/>
                  </a:lnTo>
                  <a:lnTo>
                    <a:pt x="164" y="167"/>
                  </a:lnTo>
                  <a:lnTo>
                    <a:pt x="187" y="162"/>
                  </a:lnTo>
                  <a:lnTo>
                    <a:pt x="211" y="157"/>
                  </a:lnTo>
                  <a:lnTo>
                    <a:pt x="235" y="155"/>
                  </a:lnTo>
                  <a:lnTo>
                    <a:pt x="258" y="154"/>
                  </a:lnTo>
                  <a:lnTo>
                    <a:pt x="266" y="133"/>
                  </a:lnTo>
                  <a:lnTo>
                    <a:pt x="279" y="104"/>
                  </a:lnTo>
                  <a:lnTo>
                    <a:pt x="295" y="79"/>
                  </a:lnTo>
                  <a:lnTo>
                    <a:pt x="315" y="56"/>
                  </a:lnTo>
                  <a:lnTo>
                    <a:pt x="339" y="36"/>
                  </a:lnTo>
                  <a:lnTo>
                    <a:pt x="365" y="22"/>
                  </a:lnTo>
                  <a:lnTo>
                    <a:pt x="393" y="10"/>
                  </a:lnTo>
                  <a:lnTo>
                    <a:pt x="424" y="3"/>
                  </a:lnTo>
                  <a:lnTo>
                    <a:pt x="454" y="0"/>
                  </a:lnTo>
                  <a:lnTo>
                    <a:pt x="484" y="3"/>
                  </a:lnTo>
                  <a:lnTo>
                    <a:pt x="512" y="8"/>
                  </a:lnTo>
                  <a:lnTo>
                    <a:pt x="539" y="19"/>
                  </a:lnTo>
                  <a:lnTo>
                    <a:pt x="564" y="32"/>
                  </a:lnTo>
                  <a:lnTo>
                    <a:pt x="587" y="50"/>
                  </a:lnTo>
                  <a:lnTo>
                    <a:pt x="607" y="70"/>
                  </a:lnTo>
                  <a:lnTo>
                    <a:pt x="624" y="92"/>
                  </a:lnTo>
                  <a:lnTo>
                    <a:pt x="638" y="118"/>
                  </a:lnTo>
                  <a:lnTo>
                    <a:pt x="638" y="134"/>
                  </a:lnTo>
                  <a:lnTo>
                    <a:pt x="644" y="134"/>
                  </a:lnTo>
                  <a:lnTo>
                    <a:pt x="647" y="141"/>
                  </a:lnTo>
                  <a:lnTo>
                    <a:pt x="650" y="149"/>
                  </a:lnTo>
                  <a:lnTo>
                    <a:pt x="651" y="157"/>
                  </a:lnTo>
                  <a:lnTo>
                    <a:pt x="652" y="165"/>
                  </a:lnTo>
                  <a:lnTo>
                    <a:pt x="658" y="194"/>
                  </a:lnTo>
                  <a:lnTo>
                    <a:pt x="659" y="194"/>
                  </a:lnTo>
                  <a:lnTo>
                    <a:pt x="664" y="194"/>
                  </a:lnTo>
                  <a:lnTo>
                    <a:pt x="671" y="193"/>
                  </a:lnTo>
                  <a:lnTo>
                    <a:pt x="678" y="193"/>
                  </a:lnTo>
                  <a:lnTo>
                    <a:pt x="687" y="193"/>
                  </a:lnTo>
                  <a:lnTo>
                    <a:pt x="694" y="191"/>
                  </a:lnTo>
                  <a:lnTo>
                    <a:pt x="700" y="191"/>
                  </a:lnTo>
                  <a:lnTo>
                    <a:pt x="706" y="191"/>
                  </a:lnTo>
                  <a:lnTo>
                    <a:pt x="728" y="193"/>
                  </a:lnTo>
                  <a:lnTo>
                    <a:pt x="750" y="195"/>
                  </a:lnTo>
                  <a:lnTo>
                    <a:pt x="771" y="201"/>
                  </a:lnTo>
                  <a:lnTo>
                    <a:pt x="791" y="206"/>
                  </a:lnTo>
                  <a:lnTo>
                    <a:pt x="811" y="215"/>
                  </a:lnTo>
                  <a:lnTo>
                    <a:pt x="830" y="225"/>
                  </a:lnTo>
                  <a:lnTo>
                    <a:pt x="848" y="237"/>
                  </a:lnTo>
                  <a:lnTo>
                    <a:pt x="864" y="250"/>
                  </a:lnTo>
                  <a:lnTo>
                    <a:pt x="880" y="265"/>
                  </a:lnTo>
                  <a:lnTo>
                    <a:pt x="893" y="281"/>
                  </a:lnTo>
                  <a:lnTo>
                    <a:pt x="906" y="298"/>
                  </a:lnTo>
                  <a:lnTo>
                    <a:pt x="918" y="317"/>
                  </a:lnTo>
                  <a:lnTo>
                    <a:pt x="928" y="339"/>
                  </a:lnTo>
                  <a:lnTo>
                    <a:pt x="937" y="360"/>
                  </a:lnTo>
                  <a:lnTo>
                    <a:pt x="945" y="381"/>
                  </a:lnTo>
                  <a:lnTo>
                    <a:pt x="950" y="405"/>
                  </a:lnTo>
                  <a:lnTo>
                    <a:pt x="1" y="405"/>
                  </a:lnTo>
                  <a:lnTo>
                    <a:pt x="0" y="403"/>
                  </a:lnTo>
                  <a:lnTo>
                    <a:pt x="0" y="401"/>
                  </a:lnTo>
                  <a:lnTo>
                    <a:pt x="0" y="399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948264" y="5517232"/>
            <a:ext cx="164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Росимущество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1475656" y="5517232"/>
            <a:ext cx="54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Суд</a:t>
            </a:r>
            <a:endParaRPr lang="ru-RU" b="1" dirty="0"/>
          </a:p>
        </p:txBody>
      </p:sp>
      <p:grpSp>
        <p:nvGrpSpPr>
          <p:cNvPr id="101" name="Группа 100"/>
          <p:cNvGrpSpPr/>
          <p:nvPr/>
        </p:nvGrpSpPr>
        <p:grpSpPr>
          <a:xfrm>
            <a:off x="3635896" y="4005062"/>
            <a:ext cx="1728192" cy="1080122"/>
            <a:chOff x="6732240" y="3717032"/>
            <a:chExt cx="1728192" cy="1080122"/>
          </a:xfrm>
        </p:grpSpPr>
        <p:cxnSp>
          <p:nvCxnSpPr>
            <p:cNvPr id="102" name="Прямая соединительная линия 101"/>
            <p:cNvCxnSpPr/>
            <p:nvPr/>
          </p:nvCxnSpPr>
          <p:spPr>
            <a:xfrm rot="5400000">
              <a:off x="6552220" y="4257092"/>
              <a:ext cx="1080120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16200000" flipH="1">
              <a:off x="6912259" y="4257091"/>
              <a:ext cx="1080120" cy="2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16200000" flipH="1">
              <a:off x="7272296" y="4257091"/>
              <a:ext cx="1080122" cy="4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16200000" flipH="1">
              <a:off x="7632339" y="4257091"/>
              <a:ext cx="1080120" cy="1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6732240" y="4509120"/>
              <a:ext cx="1728192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6732240" y="4221088"/>
              <a:ext cx="1728192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6732240" y="3933056"/>
              <a:ext cx="1728192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>
              <a:off x="7014450" y="3843324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7014450" y="4131356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7020272" y="4437112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7374490" y="386104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7374490" y="4149080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7374490" y="441938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7734530" y="386104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7734530" y="4131356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7734530" y="441938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>
              <a:off x="8094570" y="386104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8094570" y="4131356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8094570" y="441938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7"/>
          <p:cNvGrpSpPr/>
          <p:nvPr/>
        </p:nvGrpSpPr>
        <p:grpSpPr>
          <a:xfrm>
            <a:off x="467544" y="4581128"/>
            <a:ext cx="1637576" cy="1008112"/>
            <a:chOff x="6786578" y="3685831"/>
            <a:chExt cx="1781592" cy="1181101"/>
          </a:xfrm>
        </p:grpSpPr>
        <p:grpSp>
          <p:nvGrpSpPr>
            <p:cNvPr id="29" name="Группа 717"/>
            <p:cNvGrpSpPr/>
            <p:nvPr/>
          </p:nvGrpSpPr>
          <p:grpSpPr>
            <a:xfrm rot="20523226">
              <a:off x="6786577" y="3685828"/>
              <a:ext cx="428628" cy="966786"/>
              <a:chOff x="5743800" y="3340102"/>
              <a:chExt cx="685588" cy="1412875"/>
            </a:xfrm>
          </p:grpSpPr>
          <p:sp>
            <p:nvSpPr>
              <p:cNvPr id="60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0" name="Группа 753"/>
            <p:cNvGrpSpPr/>
            <p:nvPr/>
          </p:nvGrpSpPr>
          <p:grpSpPr>
            <a:xfrm rot="20523226">
              <a:off x="7067971" y="3728344"/>
              <a:ext cx="428628" cy="966786"/>
              <a:chOff x="5743800" y="3340102"/>
              <a:chExt cx="685588" cy="1412875"/>
            </a:xfrm>
          </p:grpSpPr>
          <p:sp>
            <p:nvSpPr>
              <p:cNvPr id="55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1" name="Группа 759"/>
            <p:cNvGrpSpPr/>
            <p:nvPr/>
          </p:nvGrpSpPr>
          <p:grpSpPr>
            <a:xfrm rot="20523226">
              <a:off x="7210847" y="3900142"/>
              <a:ext cx="428628" cy="966786"/>
              <a:chOff x="5743800" y="3340102"/>
              <a:chExt cx="685588" cy="1412875"/>
            </a:xfrm>
          </p:grpSpPr>
          <p:sp>
            <p:nvSpPr>
              <p:cNvPr id="50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2" name="Группа 765"/>
            <p:cNvGrpSpPr/>
            <p:nvPr/>
          </p:nvGrpSpPr>
          <p:grpSpPr>
            <a:xfrm rot="20523226">
              <a:off x="7496600" y="3728345"/>
              <a:ext cx="428628" cy="966786"/>
              <a:chOff x="5743800" y="3340102"/>
              <a:chExt cx="685588" cy="1412875"/>
            </a:xfrm>
          </p:grpSpPr>
          <p:sp>
            <p:nvSpPr>
              <p:cNvPr id="45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3" name="Группа 771"/>
            <p:cNvGrpSpPr/>
            <p:nvPr/>
          </p:nvGrpSpPr>
          <p:grpSpPr>
            <a:xfrm rot="20523226">
              <a:off x="7853789" y="3728344"/>
              <a:ext cx="428628" cy="966786"/>
              <a:chOff x="5743800" y="3340102"/>
              <a:chExt cx="685588" cy="1412875"/>
            </a:xfrm>
          </p:grpSpPr>
          <p:sp>
            <p:nvSpPr>
              <p:cNvPr id="40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34" name="Группа 777"/>
            <p:cNvGrpSpPr/>
            <p:nvPr/>
          </p:nvGrpSpPr>
          <p:grpSpPr>
            <a:xfrm rot="20523226">
              <a:off x="8139541" y="3728345"/>
              <a:ext cx="428628" cy="966786"/>
              <a:chOff x="5743800" y="3340102"/>
              <a:chExt cx="685588" cy="1412875"/>
            </a:xfrm>
          </p:grpSpPr>
          <p:sp>
            <p:nvSpPr>
              <p:cNvPr id="35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708"/>
              <p:cNvSpPr>
                <a:spLocks/>
              </p:cNvSpPr>
              <p:nvPr/>
            </p:nvSpPr>
            <p:spPr bwMode="auto">
              <a:xfrm>
                <a:off x="6295779" y="3340102"/>
                <a:ext cx="133609" cy="196850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7" y="218"/>
                  </a:cxn>
                  <a:cxn ang="0">
                    <a:pos x="18" y="229"/>
                  </a:cxn>
                  <a:cxn ang="0">
                    <a:pos x="26" y="235"/>
                  </a:cxn>
                  <a:cxn ang="0">
                    <a:pos x="35" y="240"/>
                  </a:cxn>
                  <a:cxn ang="0">
                    <a:pos x="46" y="243"/>
                  </a:cxn>
                  <a:cxn ang="0">
                    <a:pos x="56" y="244"/>
                  </a:cxn>
                  <a:cxn ang="0">
                    <a:pos x="68" y="246"/>
                  </a:cxn>
                  <a:cxn ang="0">
                    <a:pos x="76" y="247"/>
                  </a:cxn>
                  <a:cxn ang="0">
                    <a:pos x="85" y="247"/>
                  </a:cxn>
                  <a:cxn ang="0">
                    <a:pos x="97" y="247"/>
                  </a:cxn>
                  <a:cxn ang="0">
                    <a:pos x="103" y="244"/>
                  </a:cxn>
                  <a:cxn ang="0">
                    <a:pos x="110" y="235"/>
                  </a:cxn>
                  <a:cxn ang="0">
                    <a:pos x="116" y="228"/>
                  </a:cxn>
                  <a:cxn ang="0">
                    <a:pos x="122" y="216"/>
                  </a:cxn>
                  <a:cxn ang="0">
                    <a:pos x="131" y="203"/>
                  </a:cxn>
                  <a:cxn ang="0">
                    <a:pos x="138" y="190"/>
                  </a:cxn>
                  <a:cxn ang="0">
                    <a:pos x="147" y="177"/>
                  </a:cxn>
                  <a:cxn ang="0">
                    <a:pos x="156" y="160"/>
                  </a:cxn>
                  <a:cxn ang="0">
                    <a:pos x="165" y="146"/>
                  </a:cxn>
                  <a:cxn ang="0">
                    <a:pos x="172" y="132"/>
                  </a:cxn>
                  <a:cxn ang="0">
                    <a:pos x="179" y="121"/>
                  </a:cxn>
                  <a:cxn ang="0">
                    <a:pos x="185" y="109"/>
                  </a:cxn>
                  <a:cxn ang="0">
                    <a:pos x="191" y="100"/>
                  </a:cxn>
                  <a:cxn ang="0">
                    <a:pos x="196" y="93"/>
                  </a:cxn>
                  <a:cxn ang="0">
                    <a:pos x="197" y="87"/>
                  </a:cxn>
                  <a:cxn ang="0">
                    <a:pos x="197" y="78"/>
                  </a:cxn>
                  <a:cxn ang="0">
                    <a:pos x="194" y="68"/>
                  </a:cxn>
                  <a:cxn ang="0">
                    <a:pos x="190" y="54"/>
                  </a:cxn>
                  <a:cxn ang="0">
                    <a:pos x="182" y="41"/>
                  </a:cxn>
                  <a:cxn ang="0">
                    <a:pos x="172" y="26"/>
                  </a:cxn>
                  <a:cxn ang="0">
                    <a:pos x="160" y="18"/>
                  </a:cxn>
                  <a:cxn ang="0">
                    <a:pos x="151" y="12"/>
                  </a:cxn>
                  <a:cxn ang="0">
                    <a:pos x="143" y="7"/>
                  </a:cxn>
                  <a:cxn ang="0">
                    <a:pos x="132" y="3"/>
                  </a:cxn>
                  <a:cxn ang="0">
                    <a:pos x="122" y="1"/>
                  </a:cxn>
                  <a:cxn ang="0">
                    <a:pos x="112" y="0"/>
                  </a:cxn>
                  <a:cxn ang="0">
                    <a:pos x="103" y="0"/>
                  </a:cxn>
                  <a:cxn ang="0">
                    <a:pos x="93" y="0"/>
                  </a:cxn>
                  <a:cxn ang="0">
                    <a:pos x="79" y="1"/>
                  </a:cxn>
                  <a:cxn ang="0">
                    <a:pos x="69" y="4"/>
                  </a:cxn>
                  <a:cxn ang="0">
                    <a:pos x="62" y="10"/>
                  </a:cxn>
                  <a:cxn ang="0">
                    <a:pos x="51" y="19"/>
                  </a:cxn>
                  <a:cxn ang="0">
                    <a:pos x="44" y="29"/>
                  </a:cxn>
                  <a:cxn ang="0">
                    <a:pos x="40" y="35"/>
                  </a:cxn>
                  <a:cxn ang="0">
                    <a:pos x="37" y="44"/>
                  </a:cxn>
                  <a:cxn ang="0">
                    <a:pos x="34" y="56"/>
                  </a:cxn>
                  <a:cxn ang="0">
                    <a:pos x="29" y="68"/>
                  </a:cxn>
                  <a:cxn ang="0">
                    <a:pos x="26" y="82"/>
                  </a:cxn>
                  <a:cxn ang="0">
                    <a:pos x="22" y="99"/>
                  </a:cxn>
                  <a:cxn ang="0">
                    <a:pos x="19" y="115"/>
                  </a:cxn>
                  <a:cxn ang="0">
                    <a:pos x="15" y="129"/>
                  </a:cxn>
                  <a:cxn ang="0">
                    <a:pos x="12" y="146"/>
                  </a:cxn>
                  <a:cxn ang="0">
                    <a:pos x="9" y="159"/>
                  </a:cxn>
                  <a:cxn ang="0">
                    <a:pos x="6" y="172"/>
                  </a:cxn>
                  <a:cxn ang="0">
                    <a:pos x="4" y="184"/>
                  </a:cxn>
                  <a:cxn ang="0">
                    <a:pos x="3" y="193"/>
                  </a:cxn>
                  <a:cxn ang="0">
                    <a:pos x="0" y="202"/>
                  </a:cxn>
                </a:cxnLst>
                <a:rect l="0" t="0" r="r" b="b"/>
                <a:pathLst>
                  <a:path w="197" h="247">
                    <a:moveTo>
                      <a:pt x="0" y="202"/>
                    </a:moveTo>
                    <a:lnTo>
                      <a:pt x="0" y="202"/>
                    </a:lnTo>
                    <a:lnTo>
                      <a:pt x="1" y="206"/>
                    </a:lnTo>
                    <a:lnTo>
                      <a:pt x="3" y="207"/>
                    </a:lnTo>
                    <a:lnTo>
                      <a:pt x="3" y="209"/>
                    </a:lnTo>
                    <a:lnTo>
                      <a:pt x="4" y="212"/>
                    </a:lnTo>
                    <a:lnTo>
                      <a:pt x="6" y="215"/>
                    </a:lnTo>
                    <a:lnTo>
                      <a:pt x="7" y="218"/>
                    </a:lnTo>
                    <a:lnTo>
                      <a:pt x="10" y="221"/>
                    </a:lnTo>
                    <a:lnTo>
                      <a:pt x="12" y="224"/>
                    </a:lnTo>
                    <a:lnTo>
                      <a:pt x="15" y="227"/>
                    </a:lnTo>
                    <a:lnTo>
                      <a:pt x="18" y="229"/>
                    </a:lnTo>
                    <a:lnTo>
                      <a:pt x="21" y="232"/>
                    </a:lnTo>
                    <a:lnTo>
                      <a:pt x="22" y="234"/>
                    </a:lnTo>
                    <a:lnTo>
                      <a:pt x="25" y="234"/>
                    </a:lnTo>
                    <a:lnTo>
                      <a:pt x="26" y="235"/>
                    </a:lnTo>
                    <a:lnTo>
                      <a:pt x="29" y="237"/>
                    </a:lnTo>
                    <a:lnTo>
                      <a:pt x="32" y="237"/>
                    </a:lnTo>
                    <a:lnTo>
                      <a:pt x="34" y="240"/>
                    </a:lnTo>
                    <a:lnTo>
                      <a:pt x="35" y="240"/>
                    </a:lnTo>
                    <a:lnTo>
                      <a:pt x="38" y="241"/>
                    </a:lnTo>
                    <a:lnTo>
                      <a:pt x="40" y="241"/>
                    </a:lnTo>
                    <a:lnTo>
                      <a:pt x="43" y="241"/>
                    </a:lnTo>
                    <a:lnTo>
                      <a:pt x="46" y="243"/>
                    </a:lnTo>
                    <a:lnTo>
                      <a:pt x="48" y="243"/>
                    </a:lnTo>
                    <a:lnTo>
                      <a:pt x="50" y="243"/>
                    </a:lnTo>
                    <a:lnTo>
                      <a:pt x="53" y="244"/>
                    </a:lnTo>
                    <a:lnTo>
                      <a:pt x="56" y="244"/>
                    </a:lnTo>
                    <a:lnTo>
                      <a:pt x="59" y="246"/>
                    </a:lnTo>
                    <a:lnTo>
                      <a:pt x="62" y="246"/>
                    </a:lnTo>
                    <a:lnTo>
                      <a:pt x="63" y="246"/>
                    </a:lnTo>
                    <a:lnTo>
                      <a:pt x="68" y="246"/>
                    </a:lnTo>
                    <a:lnTo>
                      <a:pt x="71" y="247"/>
                    </a:lnTo>
                    <a:lnTo>
                      <a:pt x="73" y="247"/>
                    </a:lnTo>
                    <a:lnTo>
                      <a:pt x="75" y="247"/>
                    </a:lnTo>
                    <a:lnTo>
                      <a:pt x="76" y="247"/>
                    </a:lnTo>
                    <a:lnTo>
                      <a:pt x="81" y="247"/>
                    </a:lnTo>
                    <a:lnTo>
                      <a:pt x="82" y="247"/>
                    </a:lnTo>
                    <a:lnTo>
                      <a:pt x="84" y="247"/>
                    </a:lnTo>
                    <a:lnTo>
                      <a:pt x="85" y="247"/>
                    </a:lnTo>
                    <a:lnTo>
                      <a:pt x="88" y="247"/>
                    </a:lnTo>
                    <a:lnTo>
                      <a:pt x="91" y="247"/>
                    </a:lnTo>
                    <a:lnTo>
                      <a:pt x="96" y="247"/>
                    </a:lnTo>
                    <a:lnTo>
                      <a:pt x="97" y="247"/>
                    </a:lnTo>
                    <a:lnTo>
                      <a:pt x="100" y="247"/>
                    </a:lnTo>
                    <a:lnTo>
                      <a:pt x="101" y="247"/>
                    </a:lnTo>
                    <a:lnTo>
                      <a:pt x="101" y="246"/>
                    </a:lnTo>
                    <a:lnTo>
                      <a:pt x="103" y="244"/>
                    </a:lnTo>
                    <a:lnTo>
                      <a:pt x="106" y="241"/>
                    </a:lnTo>
                    <a:lnTo>
                      <a:pt x="107" y="240"/>
                    </a:lnTo>
                    <a:lnTo>
                      <a:pt x="109" y="237"/>
                    </a:lnTo>
                    <a:lnTo>
                      <a:pt x="110" y="235"/>
                    </a:lnTo>
                    <a:lnTo>
                      <a:pt x="112" y="234"/>
                    </a:lnTo>
                    <a:lnTo>
                      <a:pt x="112" y="232"/>
                    </a:lnTo>
                    <a:lnTo>
                      <a:pt x="113" y="229"/>
                    </a:lnTo>
                    <a:lnTo>
                      <a:pt x="116" y="228"/>
                    </a:lnTo>
                    <a:lnTo>
                      <a:pt x="118" y="225"/>
                    </a:lnTo>
                    <a:lnTo>
                      <a:pt x="119" y="222"/>
                    </a:lnTo>
                    <a:lnTo>
                      <a:pt x="121" y="219"/>
                    </a:lnTo>
                    <a:lnTo>
                      <a:pt x="122" y="216"/>
                    </a:lnTo>
                    <a:lnTo>
                      <a:pt x="125" y="213"/>
                    </a:lnTo>
                    <a:lnTo>
                      <a:pt x="126" y="209"/>
                    </a:lnTo>
                    <a:lnTo>
                      <a:pt x="129" y="206"/>
                    </a:lnTo>
                    <a:lnTo>
                      <a:pt x="131" y="203"/>
                    </a:lnTo>
                    <a:lnTo>
                      <a:pt x="132" y="200"/>
                    </a:lnTo>
                    <a:lnTo>
                      <a:pt x="134" y="197"/>
                    </a:lnTo>
                    <a:lnTo>
                      <a:pt x="137" y="193"/>
                    </a:lnTo>
                    <a:lnTo>
                      <a:pt x="138" y="190"/>
                    </a:lnTo>
                    <a:lnTo>
                      <a:pt x="141" y="187"/>
                    </a:lnTo>
                    <a:lnTo>
                      <a:pt x="143" y="182"/>
                    </a:lnTo>
                    <a:lnTo>
                      <a:pt x="146" y="179"/>
                    </a:lnTo>
                    <a:lnTo>
                      <a:pt x="147" y="177"/>
                    </a:lnTo>
                    <a:lnTo>
                      <a:pt x="150" y="172"/>
                    </a:lnTo>
                    <a:lnTo>
                      <a:pt x="153" y="168"/>
                    </a:lnTo>
                    <a:lnTo>
                      <a:pt x="154" y="165"/>
                    </a:lnTo>
                    <a:lnTo>
                      <a:pt x="156" y="160"/>
                    </a:lnTo>
                    <a:lnTo>
                      <a:pt x="159" y="157"/>
                    </a:lnTo>
                    <a:lnTo>
                      <a:pt x="160" y="153"/>
                    </a:lnTo>
                    <a:lnTo>
                      <a:pt x="162" y="150"/>
                    </a:lnTo>
                    <a:lnTo>
                      <a:pt x="165" y="146"/>
                    </a:lnTo>
                    <a:lnTo>
                      <a:pt x="166" y="143"/>
                    </a:lnTo>
                    <a:lnTo>
                      <a:pt x="168" y="140"/>
                    </a:lnTo>
                    <a:lnTo>
                      <a:pt x="169" y="137"/>
                    </a:lnTo>
                    <a:lnTo>
                      <a:pt x="172" y="132"/>
                    </a:lnTo>
                    <a:lnTo>
                      <a:pt x="173" y="129"/>
                    </a:lnTo>
                    <a:lnTo>
                      <a:pt x="175" y="127"/>
                    </a:lnTo>
                    <a:lnTo>
                      <a:pt x="176" y="122"/>
                    </a:lnTo>
                    <a:lnTo>
                      <a:pt x="179" y="121"/>
                    </a:lnTo>
                    <a:lnTo>
                      <a:pt x="181" y="116"/>
                    </a:lnTo>
                    <a:lnTo>
                      <a:pt x="182" y="115"/>
                    </a:lnTo>
                    <a:lnTo>
                      <a:pt x="184" y="110"/>
                    </a:lnTo>
                    <a:lnTo>
                      <a:pt x="185" y="109"/>
                    </a:lnTo>
                    <a:lnTo>
                      <a:pt x="188" y="106"/>
                    </a:lnTo>
                    <a:lnTo>
                      <a:pt x="188" y="103"/>
                    </a:lnTo>
                    <a:lnTo>
                      <a:pt x="190" y="102"/>
                    </a:lnTo>
                    <a:lnTo>
                      <a:pt x="191" y="100"/>
                    </a:lnTo>
                    <a:lnTo>
                      <a:pt x="193" y="99"/>
                    </a:lnTo>
                    <a:lnTo>
                      <a:pt x="194" y="96"/>
                    </a:lnTo>
                    <a:lnTo>
                      <a:pt x="194" y="94"/>
                    </a:lnTo>
                    <a:lnTo>
                      <a:pt x="196" y="93"/>
                    </a:lnTo>
                    <a:lnTo>
                      <a:pt x="196" y="91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2"/>
                    </a:lnTo>
                    <a:lnTo>
                      <a:pt x="197" y="81"/>
                    </a:lnTo>
                    <a:lnTo>
                      <a:pt x="197" y="78"/>
                    </a:lnTo>
                    <a:lnTo>
                      <a:pt x="197" y="76"/>
                    </a:lnTo>
                    <a:lnTo>
                      <a:pt x="196" y="74"/>
                    </a:lnTo>
                    <a:lnTo>
                      <a:pt x="196" y="71"/>
                    </a:lnTo>
                    <a:lnTo>
                      <a:pt x="194" y="68"/>
                    </a:lnTo>
                    <a:lnTo>
                      <a:pt x="194" y="65"/>
                    </a:lnTo>
                    <a:lnTo>
                      <a:pt x="193" y="62"/>
                    </a:lnTo>
                    <a:lnTo>
                      <a:pt x="193" y="59"/>
                    </a:lnTo>
                    <a:lnTo>
                      <a:pt x="190" y="54"/>
                    </a:lnTo>
                    <a:lnTo>
                      <a:pt x="188" y="51"/>
                    </a:lnTo>
                    <a:lnTo>
                      <a:pt x="187" y="47"/>
                    </a:lnTo>
                    <a:lnTo>
                      <a:pt x="185" y="44"/>
                    </a:lnTo>
                    <a:lnTo>
                      <a:pt x="182" y="41"/>
                    </a:lnTo>
                    <a:lnTo>
                      <a:pt x="179" y="38"/>
                    </a:lnTo>
                    <a:lnTo>
                      <a:pt x="176" y="34"/>
                    </a:lnTo>
                    <a:lnTo>
                      <a:pt x="175" y="31"/>
                    </a:lnTo>
                    <a:lnTo>
                      <a:pt x="172" y="26"/>
                    </a:lnTo>
                    <a:lnTo>
                      <a:pt x="168" y="25"/>
                    </a:lnTo>
                    <a:lnTo>
                      <a:pt x="165" y="22"/>
                    </a:lnTo>
                    <a:lnTo>
                      <a:pt x="162" y="19"/>
                    </a:lnTo>
                    <a:lnTo>
                      <a:pt x="160" y="18"/>
                    </a:lnTo>
                    <a:lnTo>
                      <a:pt x="157" y="16"/>
                    </a:lnTo>
                    <a:lnTo>
                      <a:pt x="156" y="15"/>
                    </a:lnTo>
                    <a:lnTo>
                      <a:pt x="154" y="13"/>
                    </a:lnTo>
                    <a:lnTo>
                      <a:pt x="151" y="12"/>
                    </a:lnTo>
                    <a:lnTo>
                      <a:pt x="150" y="10"/>
                    </a:lnTo>
                    <a:lnTo>
                      <a:pt x="147" y="10"/>
                    </a:lnTo>
                    <a:lnTo>
                      <a:pt x="146" y="9"/>
                    </a:lnTo>
                    <a:lnTo>
                      <a:pt x="143" y="7"/>
                    </a:lnTo>
                    <a:lnTo>
                      <a:pt x="140" y="6"/>
                    </a:lnTo>
                    <a:lnTo>
                      <a:pt x="138" y="4"/>
                    </a:lnTo>
                    <a:lnTo>
                      <a:pt x="135" y="4"/>
                    </a:lnTo>
                    <a:lnTo>
                      <a:pt x="132" y="3"/>
                    </a:lnTo>
                    <a:lnTo>
                      <a:pt x="131" y="3"/>
                    </a:lnTo>
                    <a:lnTo>
                      <a:pt x="128" y="3"/>
                    </a:lnTo>
                    <a:lnTo>
                      <a:pt x="125" y="3"/>
                    </a:lnTo>
                    <a:lnTo>
                      <a:pt x="122" y="1"/>
                    </a:lnTo>
                    <a:lnTo>
                      <a:pt x="119" y="1"/>
                    </a:lnTo>
                    <a:lnTo>
                      <a:pt x="118" y="1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7" y="0"/>
                    </a:lnTo>
                    <a:lnTo>
                      <a:pt x="104" y="0"/>
                    </a:lnTo>
                    <a:lnTo>
                      <a:pt x="103" y="0"/>
                    </a:lnTo>
                    <a:lnTo>
                      <a:pt x="101" y="0"/>
                    </a:lnTo>
                    <a:lnTo>
                      <a:pt x="98" y="0"/>
                    </a:lnTo>
                    <a:lnTo>
                      <a:pt x="97" y="0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5" y="0"/>
                    </a:lnTo>
                    <a:lnTo>
                      <a:pt x="82" y="1"/>
                    </a:lnTo>
                    <a:lnTo>
                      <a:pt x="79" y="1"/>
                    </a:lnTo>
                    <a:lnTo>
                      <a:pt x="76" y="3"/>
                    </a:lnTo>
                    <a:lnTo>
                      <a:pt x="75" y="3"/>
                    </a:lnTo>
                    <a:lnTo>
                      <a:pt x="72" y="4"/>
                    </a:lnTo>
                    <a:lnTo>
                      <a:pt x="69" y="4"/>
                    </a:lnTo>
                    <a:lnTo>
                      <a:pt x="68" y="7"/>
                    </a:lnTo>
                    <a:lnTo>
                      <a:pt x="65" y="9"/>
                    </a:lnTo>
                    <a:lnTo>
                      <a:pt x="63" y="9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5"/>
                    </a:lnTo>
                    <a:lnTo>
                      <a:pt x="54" y="18"/>
                    </a:lnTo>
                    <a:lnTo>
                      <a:pt x="51" y="19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4" y="29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1" y="34"/>
                    </a:lnTo>
                    <a:lnTo>
                      <a:pt x="40" y="35"/>
                    </a:lnTo>
                    <a:lnTo>
                      <a:pt x="40" y="37"/>
                    </a:lnTo>
                    <a:lnTo>
                      <a:pt x="38" y="40"/>
                    </a:lnTo>
                    <a:lnTo>
                      <a:pt x="38" y="41"/>
                    </a:lnTo>
                    <a:lnTo>
                      <a:pt x="37" y="44"/>
                    </a:lnTo>
                    <a:lnTo>
                      <a:pt x="35" y="46"/>
                    </a:lnTo>
                    <a:lnTo>
                      <a:pt x="35" y="50"/>
                    </a:lnTo>
                    <a:lnTo>
                      <a:pt x="34" y="53"/>
                    </a:lnTo>
                    <a:lnTo>
                      <a:pt x="34" y="56"/>
                    </a:lnTo>
                    <a:lnTo>
                      <a:pt x="34" y="59"/>
                    </a:lnTo>
                    <a:lnTo>
                      <a:pt x="32" y="62"/>
                    </a:lnTo>
                    <a:lnTo>
                      <a:pt x="31" y="65"/>
                    </a:lnTo>
                    <a:lnTo>
                      <a:pt x="29" y="68"/>
                    </a:lnTo>
                    <a:lnTo>
                      <a:pt x="29" y="72"/>
                    </a:lnTo>
                    <a:lnTo>
                      <a:pt x="28" y="75"/>
                    </a:lnTo>
                    <a:lnTo>
                      <a:pt x="28" y="79"/>
                    </a:lnTo>
                    <a:lnTo>
                      <a:pt x="26" y="82"/>
                    </a:lnTo>
                    <a:lnTo>
                      <a:pt x="26" y="87"/>
                    </a:lnTo>
                    <a:lnTo>
                      <a:pt x="25" y="90"/>
                    </a:lnTo>
                    <a:lnTo>
                      <a:pt x="22" y="94"/>
                    </a:lnTo>
                    <a:lnTo>
                      <a:pt x="22" y="99"/>
                    </a:lnTo>
                    <a:lnTo>
                      <a:pt x="21" y="103"/>
                    </a:lnTo>
                    <a:lnTo>
                      <a:pt x="21" y="106"/>
                    </a:lnTo>
                    <a:lnTo>
                      <a:pt x="19" y="110"/>
                    </a:lnTo>
                    <a:lnTo>
                      <a:pt x="19" y="115"/>
                    </a:lnTo>
                    <a:lnTo>
                      <a:pt x="18" y="119"/>
                    </a:lnTo>
                    <a:lnTo>
                      <a:pt x="18" y="122"/>
                    </a:lnTo>
                    <a:lnTo>
                      <a:pt x="16" y="127"/>
                    </a:lnTo>
                    <a:lnTo>
                      <a:pt x="15" y="129"/>
                    </a:lnTo>
                    <a:lnTo>
                      <a:pt x="15" y="134"/>
                    </a:lnTo>
                    <a:lnTo>
                      <a:pt x="13" y="138"/>
                    </a:lnTo>
                    <a:lnTo>
                      <a:pt x="13" y="141"/>
                    </a:lnTo>
                    <a:lnTo>
                      <a:pt x="12" y="146"/>
                    </a:lnTo>
                    <a:lnTo>
                      <a:pt x="12" y="150"/>
                    </a:lnTo>
                    <a:lnTo>
                      <a:pt x="10" y="153"/>
                    </a:lnTo>
                    <a:lnTo>
                      <a:pt x="10" y="156"/>
                    </a:lnTo>
                    <a:lnTo>
                      <a:pt x="9" y="159"/>
                    </a:lnTo>
                    <a:lnTo>
                      <a:pt x="7" y="163"/>
                    </a:lnTo>
                    <a:lnTo>
                      <a:pt x="7" y="166"/>
                    </a:lnTo>
                    <a:lnTo>
                      <a:pt x="6" y="171"/>
                    </a:lnTo>
                    <a:lnTo>
                      <a:pt x="6" y="172"/>
                    </a:lnTo>
                    <a:lnTo>
                      <a:pt x="6" y="177"/>
                    </a:lnTo>
                    <a:lnTo>
                      <a:pt x="4" y="179"/>
                    </a:lnTo>
                    <a:lnTo>
                      <a:pt x="4" y="181"/>
                    </a:lnTo>
                    <a:lnTo>
                      <a:pt x="4" y="184"/>
                    </a:lnTo>
                    <a:lnTo>
                      <a:pt x="3" y="187"/>
                    </a:lnTo>
                    <a:lnTo>
                      <a:pt x="3" y="190"/>
                    </a:lnTo>
                    <a:lnTo>
                      <a:pt x="3" y="191"/>
                    </a:lnTo>
                    <a:lnTo>
                      <a:pt x="3" y="193"/>
                    </a:lnTo>
                    <a:lnTo>
                      <a:pt x="3" y="194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6013"/>
            <a:ext cx="3670300" cy="674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ПЕРЕРАБОТКА ИЗЪЯТОЙ ИЗ НЕЗАКОННОГО ОБОРОТА АЛКОГОЛЬНОЙ ПРОДУКЦИИ</a:t>
            </a:r>
            <a:endParaRPr lang="ru-RU" sz="20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15841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13 апреля 2011 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изъятая из незаконного оборота алкогольная продукция в соответствии с решением Арбитражного суда Алтайского края от 31 августа 2010 г. № А03-9184/2010 передана от Территориального управления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Росимущества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Алтайском крае </a:t>
            </a:r>
          </a:p>
          <a:p>
            <a:pPr marL="0" indent="0"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уполномоченной организации,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которая произвела в мае 2011 года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слив </a:t>
            </a:r>
          </a:p>
          <a:p>
            <a:pPr marL="0" indent="0" algn="ctr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содержимого 34 тысяч бутылок в емкость для дальнейшей переработки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676B-CC9F-4EF1-A1AC-2E3D52C8B86E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5" name="Стрелка вправо 64"/>
          <p:cNvSpPr/>
          <p:nvPr/>
        </p:nvSpPr>
        <p:spPr>
          <a:xfrm>
            <a:off x="3059832" y="4223368"/>
            <a:ext cx="180020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07504" y="3052117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тысячи бутылок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зафиксированных в ЕГАИС  и изъятых из оборота со склада 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 «Септима-Алтай»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4" name="Группа 103"/>
          <p:cNvGrpSpPr/>
          <p:nvPr/>
        </p:nvGrpSpPr>
        <p:grpSpPr>
          <a:xfrm>
            <a:off x="467544" y="4509120"/>
            <a:ext cx="1728192" cy="1080122"/>
            <a:chOff x="6732240" y="3717032"/>
            <a:chExt cx="1728192" cy="1080122"/>
          </a:xfrm>
        </p:grpSpPr>
        <p:cxnSp>
          <p:nvCxnSpPr>
            <p:cNvPr id="105" name="Прямая соединительная линия 104"/>
            <p:cNvCxnSpPr/>
            <p:nvPr/>
          </p:nvCxnSpPr>
          <p:spPr>
            <a:xfrm rot="5400000">
              <a:off x="6552220" y="4257092"/>
              <a:ext cx="1080120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16200000" flipH="1">
              <a:off x="6912259" y="4257091"/>
              <a:ext cx="1080120" cy="2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16200000" flipH="1">
              <a:off x="7272296" y="4257091"/>
              <a:ext cx="1080122" cy="4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16200000" flipH="1">
              <a:off x="7632339" y="4257091"/>
              <a:ext cx="1080120" cy="1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>
              <a:off x="6732240" y="4509120"/>
              <a:ext cx="1728192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6732240" y="4221088"/>
              <a:ext cx="1728192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6732240" y="3933056"/>
              <a:ext cx="1728192" cy="0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7014450" y="3843324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7014450" y="4131356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7020272" y="4437112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7374490" y="386104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7374490" y="4149080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7374490" y="441938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>
              <a:off x="7734530" y="386104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7734530" y="4131356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7734530" y="441938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>
              <a:off x="8094570" y="386104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>
              <a:off x="8094570" y="4131356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8094570" y="4419388"/>
              <a:ext cx="149838" cy="161740"/>
            </a:xfrm>
            <a:prstGeom prst="line">
              <a:avLst/>
            </a:prstGeom>
            <a:ln w="476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/>
          <p:cNvSpPr txBox="1"/>
          <p:nvPr/>
        </p:nvSpPr>
        <p:spPr>
          <a:xfrm>
            <a:off x="3707904" y="57332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Слив изъятой из оборота алкогольной продукции для дальнейшей переработки, осуществлен в мае 2011 г.</a:t>
            </a:r>
            <a:endParaRPr lang="ru-RU" sz="1600" b="1" dirty="0"/>
          </a:p>
        </p:txBody>
      </p:sp>
      <p:grpSp>
        <p:nvGrpSpPr>
          <p:cNvPr id="156" name="Группа 155"/>
          <p:cNvGrpSpPr/>
          <p:nvPr/>
        </p:nvGrpSpPr>
        <p:grpSpPr>
          <a:xfrm>
            <a:off x="5796136" y="2883306"/>
            <a:ext cx="1512168" cy="2827504"/>
            <a:chOff x="5796136" y="2883306"/>
            <a:chExt cx="1512168" cy="2827504"/>
          </a:xfrm>
        </p:grpSpPr>
        <p:grpSp>
          <p:nvGrpSpPr>
            <p:cNvPr id="2099" name="Group 51"/>
            <p:cNvGrpSpPr>
              <a:grpSpLocks noChangeAspect="1"/>
            </p:cNvGrpSpPr>
            <p:nvPr/>
          </p:nvGrpSpPr>
          <p:grpSpPr bwMode="auto">
            <a:xfrm>
              <a:off x="5796136" y="3926625"/>
              <a:ext cx="1512168" cy="1784185"/>
              <a:chOff x="4105" y="2387"/>
              <a:chExt cx="918" cy="1151"/>
            </a:xfrm>
          </p:grpSpPr>
          <p:sp>
            <p:nvSpPr>
              <p:cNvPr id="2098" name="AutoShape 50"/>
              <p:cNvSpPr>
                <a:spLocks noChangeAspect="1" noChangeArrowheads="1" noTextEdit="1"/>
              </p:cNvSpPr>
              <p:nvPr/>
            </p:nvSpPr>
            <p:spPr bwMode="auto">
              <a:xfrm>
                <a:off x="4105" y="2387"/>
                <a:ext cx="918" cy="1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4111" y="2531"/>
                <a:ext cx="647" cy="272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37" y="247"/>
                  </a:cxn>
                  <a:cxn ang="0">
                    <a:pos x="458" y="544"/>
                  </a:cxn>
                  <a:cxn ang="0">
                    <a:pos x="1101" y="407"/>
                  </a:cxn>
                  <a:cxn ang="0">
                    <a:pos x="1289" y="211"/>
                  </a:cxn>
                  <a:cxn ang="0">
                    <a:pos x="1295" y="0"/>
                  </a:cxn>
                  <a:cxn ang="0">
                    <a:pos x="0" y="46"/>
                  </a:cxn>
                  <a:cxn ang="0">
                    <a:pos x="0" y="46"/>
                  </a:cxn>
                </a:cxnLst>
                <a:rect l="0" t="0" r="r" b="b"/>
                <a:pathLst>
                  <a:path w="1295" h="544">
                    <a:moveTo>
                      <a:pt x="0" y="46"/>
                    </a:moveTo>
                    <a:lnTo>
                      <a:pt x="37" y="247"/>
                    </a:lnTo>
                    <a:lnTo>
                      <a:pt x="458" y="544"/>
                    </a:lnTo>
                    <a:lnTo>
                      <a:pt x="1101" y="407"/>
                    </a:lnTo>
                    <a:lnTo>
                      <a:pt x="1289" y="211"/>
                    </a:lnTo>
                    <a:lnTo>
                      <a:pt x="1295" y="0"/>
                    </a:lnTo>
                    <a:lnTo>
                      <a:pt x="0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4111" y="2387"/>
                <a:ext cx="651" cy="309"/>
              </a:xfrm>
              <a:custGeom>
                <a:avLst/>
                <a:gdLst/>
                <a:ahLst/>
                <a:cxnLst>
                  <a:cxn ang="0">
                    <a:pos x="717" y="614"/>
                  </a:cxn>
                  <a:cxn ang="0">
                    <a:pos x="799" y="608"/>
                  </a:cxn>
                  <a:cxn ang="0">
                    <a:pos x="875" y="597"/>
                  </a:cxn>
                  <a:cxn ang="0">
                    <a:pos x="947" y="582"/>
                  </a:cxn>
                  <a:cxn ang="0">
                    <a:pos x="1015" y="565"/>
                  </a:cxn>
                  <a:cxn ang="0">
                    <a:pos x="1076" y="540"/>
                  </a:cxn>
                  <a:cxn ang="0">
                    <a:pos x="1133" y="515"/>
                  </a:cxn>
                  <a:cxn ang="0">
                    <a:pos x="1183" y="485"/>
                  </a:cxn>
                  <a:cxn ang="0">
                    <a:pos x="1224" y="454"/>
                  </a:cxn>
                  <a:cxn ang="0">
                    <a:pos x="1257" y="420"/>
                  </a:cxn>
                  <a:cxn ang="0">
                    <a:pos x="1281" y="384"/>
                  </a:cxn>
                  <a:cxn ang="0">
                    <a:pos x="1297" y="346"/>
                  </a:cxn>
                  <a:cxn ang="0">
                    <a:pos x="1302" y="308"/>
                  </a:cxn>
                  <a:cxn ang="0">
                    <a:pos x="1297" y="268"/>
                  </a:cxn>
                  <a:cxn ang="0">
                    <a:pos x="1281" y="230"/>
                  </a:cxn>
                  <a:cxn ang="0">
                    <a:pos x="1257" y="194"/>
                  </a:cxn>
                  <a:cxn ang="0">
                    <a:pos x="1224" y="160"/>
                  </a:cxn>
                  <a:cxn ang="0">
                    <a:pos x="1183" y="127"/>
                  </a:cxn>
                  <a:cxn ang="0">
                    <a:pos x="1133" y="101"/>
                  </a:cxn>
                  <a:cxn ang="0">
                    <a:pos x="1076" y="74"/>
                  </a:cxn>
                  <a:cxn ang="0">
                    <a:pos x="1015" y="53"/>
                  </a:cxn>
                  <a:cxn ang="0">
                    <a:pos x="947" y="32"/>
                  </a:cxn>
                  <a:cxn ang="0">
                    <a:pos x="875" y="17"/>
                  </a:cxn>
                  <a:cxn ang="0">
                    <a:pos x="799" y="8"/>
                  </a:cxn>
                  <a:cxn ang="0">
                    <a:pos x="717" y="0"/>
                  </a:cxn>
                  <a:cxn ang="0">
                    <a:pos x="635" y="0"/>
                  </a:cxn>
                  <a:cxn ang="0">
                    <a:pos x="552" y="2"/>
                  </a:cxn>
                  <a:cxn ang="0">
                    <a:pos x="472" y="11"/>
                  </a:cxn>
                  <a:cxn ang="0">
                    <a:pos x="398" y="23"/>
                  </a:cxn>
                  <a:cxn ang="0">
                    <a:pos x="325" y="40"/>
                  </a:cxn>
                  <a:cxn ang="0">
                    <a:pos x="261" y="61"/>
                  </a:cxn>
                  <a:cxn ang="0">
                    <a:pos x="202" y="84"/>
                  </a:cxn>
                  <a:cxn ang="0">
                    <a:pos x="149" y="112"/>
                  </a:cxn>
                  <a:cxn ang="0">
                    <a:pos x="101" y="139"/>
                  </a:cxn>
                  <a:cxn ang="0">
                    <a:pos x="63" y="173"/>
                  </a:cxn>
                  <a:cxn ang="0">
                    <a:pos x="33" y="207"/>
                  </a:cxn>
                  <a:cxn ang="0">
                    <a:pos x="12" y="245"/>
                  </a:cxn>
                  <a:cxn ang="0">
                    <a:pos x="0" y="283"/>
                  </a:cxn>
                  <a:cxn ang="0">
                    <a:pos x="0" y="325"/>
                  </a:cxn>
                  <a:cxn ang="0">
                    <a:pos x="10" y="361"/>
                  </a:cxn>
                  <a:cxn ang="0">
                    <a:pos x="27" y="399"/>
                  </a:cxn>
                  <a:cxn ang="0">
                    <a:pos x="57" y="433"/>
                  </a:cxn>
                  <a:cxn ang="0">
                    <a:pos x="94" y="468"/>
                  </a:cxn>
                  <a:cxn ang="0">
                    <a:pos x="137" y="498"/>
                  </a:cxn>
                  <a:cxn ang="0">
                    <a:pos x="190" y="527"/>
                  </a:cxn>
                  <a:cxn ang="0">
                    <a:pos x="247" y="549"/>
                  </a:cxn>
                  <a:cxn ang="0">
                    <a:pos x="312" y="570"/>
                  </a:cxn>
                  <a:cxn ang="0">
                    <a:pos x="382" y="587"/>
                  </a:cxn>
                  <a:cxn ang="0">
                    <a:pos x="457" y="603"/>
                  </a:cxn>
                  <a:cxn ang="0">
                    <a:pos x="534" y="612"/>
                  </a:cxn>
                  <a:cxn ang="0">
                    <a:pos x="618" y="616"/>
                  </a:cxn>
                </a:cxnLst>
                <a:rect l="0" t="0" r="r" b="b"/>
                <a:pathLst>
                  <a:path w="1302" h="618">
                    <a:moveTo>
                      <a:pt x="650" y="618"/>
                    </a:moveTo>
                    <a:lnTo>
                      <a:pt x="668" y="616"/>
                    </a:lnTo>
                    <a:lnTo>
                      <a:pt x="685" y="616"/>
                    </a:lnTo>
                    <a:lnTo>
                      <a:pt x="702" y="616"/>
                    </a:lnTo>
                    <a:lnTo>
                      <a:pt x="717" y="614"/>
                    </a:lnTo>
                    <a:lnTo>
                      <a:pt x="734" y="614"/>
                    </a:lnTo>
                    <a:lnTo>
                      <a:pt x="749" y="612"/>
                    </a:lnTo>
                    <a:lnTo>
                      <a:pt x="766" y="612"/>
                    </a:lnTo>
                    <a:lnTo>
                      <a:pt x="783" y="610"/>
                    </a:lnTo>
                    <a:lnTo>
                      <a:pt x="799" y="608"/>
                    </a:lnTo>
                    <a:lnTo>
                      <a:pt x="814" y="606"/>
                    </a:lnTo>
                    <a:lnTo>
                      <a:pt x="829" y="604"/>
                    </a:lnTo>
                    <a:lnTo>
                      <a:pt x="844" y="603"/>
                    </a:lnTo>
                    <a:lnTo>
                      <a:pt x="859" y="599"/>
                    </a:lnTo>
                    <a:lnTo>
                      <a:pt x="875" y="597"/>
                    </a:lnTo>
                    <a:lnTo>
                      <a:pt x="890" y="593"/>
                    </a:lnTo>
                    <a:lnTo>
                      <a:pt x="905" y="591"/>
                    </a:lnTo>
                    <a:lnTo>
                      <a:pt x="918" y="587"/>
                    </a:lnTo>
                    <a:lnTo>
                      <a:pt x="932" y="585"/>
                    </a:lnTo>
                    <a:lnTo>
                      <a:pt x="947" y="582"/>
                    </a:lnTo>
                    <a:lnTo>
                      <a:pt x="962" y="580"/>
                    </a:lnTo>
                    <a:lnTo>
                      <a:pt x="975" y="574"/>
                    </a:lnTo>
                    <a:lnTo>
                      <a:pt x="989" y="570"/>
                    </a:lnTo>
                    <a:lnTo>
                      <a:pt x="1002" y="566"/>
                    </a:lnTo>
                    <a:lnTo>
                      <a:pt x="1015" y="565"/>
                    </a:lnTo>
                    <a:lnTo>
                      <a:pt x="1027" y="559"/>
                    </a:lnTo>
                    <a:lnTo>
                      <a:pt x="1042" y="555"/>
                    </a:lnTo>
                    <a:lnTo>
                      <a:pt x="1053" y="549"/>
                    </a:lnTo>
                    <a:lnTo>
                      <a:pt x="1065" y="546"/>
                    </a:lnTo>
                    <a:lnTo>
                      <a:pt x="1076" y="540"/>
                    </a:lnTo>
                    <a:lnTo>
                      <a:pt x="1089" y="534"/>
                    </a:lnTo>
                    <a:lnTo>
                      <a:pt x="1101" y="530"/>
                    </a:lnTo>
                    <a:lnTo>
                      <a:pt x="1112" y="527"/>
                    </a:lnTo>
                    <a:lnTo>
                      <a:pt x="1122" y="521"/>
                    </a:lnTo>
                    <a:lnTo>
                      <a:pt x="1133" y="515"/>
                    </a:lnTo>
                    <a:lnTo>
                      <a:pt x="1143" y="509"/>
                    </a:lnTo>
                    <a:lnTo>
                      <a:pt x="1154" y="504"/>
                    </a:lnTo>
                    <a:lnTo>
                      <a:pt x="1162" y="498"/>
                    </a:lnTo>
                    <a:lnTo>
                      <a:pt x="1171" y="490"/>
                    </a:lnTo>
                    <a:lnTo>
                      <a:pt x="1183" y="485"/>
                    </a:lnTo>
                    <a:lnTo>
                      <a:pt x="1192" y="481"/>
                    </a:lnTo>
                    <a:lnTo>
                      <a:pt x="1198" y="473"/>
                    </a:lnTo>
                    <a:lnTo>
                      <a:pt x="1207" y="468"/>
                    </a:lnTo>
                    <a:lnTo>
                      <a:pt x="1215" y="460"/>
                    </a:lnTo>
                    <a:lnTo>
                      <a:pt x="1224" y="454"/>
                    </a:lnTo>
                    <a:lnTo>
                      <a:pt x="1230" y="447"/>
                    </a:lnTo>
                    <a:lnTo>
                      <a:pt x="1238" y="441"/>
                    </a:lnTo>
                    <a:lnTo>
                      <a:pt x="1245" y="433"/>
                    </a:lnTo>
                    <a:lnTo>
                      <a:pt x="1251" y="428"/>
                    </a:lnTo>
                    <a:lnTo>
                      <a:pt x="1257" y="420"/>
                    </a:lnTo>
                    <a:lnTo>
                      <a:pt x="1262" y="412"/>
                    </a:lnTo>
                    <a:lnTo>
                      <a:pt x="1268" y="405"/>
                    </a:lnTo>
                    <a:lnTo>
                      <a:pt x="1274" y="399"/>
                    </a:lnTo>
                    <a:lnTo>
                      <a:pt x="1278" y="392"/>
                    </a:lnTo>
                    <a:lnTo>
                      <a:pt x="1281" y="384"/>
                    </a:lnTo>
                    <a:lnTo>
                      <a:pt x="1287" y="376"/>
                    </a:lnTo>
                    <a:lnTo>
                      <a:pt x="1289" y="371"/>
                    </a:lnTo>
                    <a:lnTo>
                      <a:pt x="1293" y="361"/>
                    </a:lnTo>
                    <a:lnTo>
                      <a:pt x="1295" y="354"/>
                    </a:lnTo>
                    <a:lnTo>
                      <a:pt x="1297" y="346"/>
                    </a:lnTo>
                    <a:lnTo>
                      <a:pt x="1299" y="340"/>
                    </a:lnTo>
                    <a:lnTo>
                      <a:pt x="1300" y="331"/>
                    </a:lnTo>
                    <a:lnTo>
                      <a:pt x="1302" y="325"/>
                    </a:lnTo>
                    <a:lnTo>
                      <a:pt x="1302" y="316"/>
                    </a:lnTo>
                    <a:lnTo>
                      <a:pt x="1302" y="308"/>
                    </a:lnTo>
                    <a:lnTo>
                      <a:pt x="1302" y="298"/>
                    </a:lnTo>
                    <a:lnTo>
                      <a:pt x="1302" y="293"/>
                    </a:lnTo>
                    <a:lnTo>
                      <a:pt x="1300" y="283"/>
                    </a:lnTo>
                    <a:lnTo>
                      <a:pt x="1299" y="276"/>
                    </a:lnTo>
                    <a:lnTo>
                      <a:pt x="1297" y="268"/>
                    </a:lnTo>
                    <a:lnTo>
                      <a:pt x="1295" y="260"/>
                    </a:lnTo>
                    <a:lnTo>
                      <a:pt x="1293" y="253"/>
                    </a:lnTo>
                    <a:lnTo>
                      <a:pt x="1289" y="245"/>
                    </a:lnTo>
                    <a:lnTo>
                      <a:pt x="1287" y="238"/>
                    </a:lnTo>
                    <a:lnTo>
                      <a:pt x="1281" y="230"/>
                    </a:lnTo>
                    <a:lnTo>
                      <a:pt x="1278" y="222"/>
                    </a:lnTo>
                    <a:lnTo>
                      <a:pt x="1274" y="215"/>
                    </a:lnTo>
                    <a:lnTo>
                      <a:pt x="1268" y="207"/>
                    </a:lnTo>
                    <a:lnTo>
                      <a:pt x="1262" y="201"/>
                    </a:lnTo>
                    <a:lnTo>
                      <a:pt x="1257" y="194"/>
                    </a:lnTo>
                    <a:lnTo>
                      <a:pt x="1251" y="188"/>
                    </a:lnTo>
                    <a:lnTo>
                      <a:pt x="1245" y="181"/>
                    </a:lnTo>
                    <a:lnTo>
                      <a:pt x="1238" y="173"/>
                    </a:lnTo>
                    <a:lnTo>
                      <a:pt x="1230" y="167"/>
                    </a:lnTo>
                    <a:lnTo>
                      <a:pt x="1224" y="160"/>
                    </a:lnTo>
                    <a:lnTo>
                      <a:pt x="1215" y="154"/>
                    </a:lnTo>
                    <a:lnTo>
                      <a:pt x="1207" y="146"/>
                    </a:lnTo>
                    <a:lnTo>
                      <a:pt x="1198" y="139"/>
                    </a:lnTo>
                    <a:lnTo>
                      <a:pt x="1192" y="135"/>
                    </a:lnTo>
                    <a:lnTo>
                      <a:pt x="1183" y="127"/>
                    </a:lnTo>
                    <a:lnTo>
                      <a:pt x="1171" y="122"/>
                    </a:lnTo>
                    <a:lnTo>
                      <a:pt x="1162" y="118"/>
                    </a:lnTo>
                    <a:lnTo>
                      <a:pt x="1154" y="112"/>
                    </a:lnTo>
                    <a:lnTo>
                      <a:pt x="1143" y="106"/>
                    </a:lnTo>
                    <a:lnTo>
                      <a:pt x="1133" y="101"/>
                    </a:lnTo>
                    <a:lnTo>
                      <a:pt x="1122" y="95"/>
                    </a:lnTo>
                    <a:lnTo>
                      <a:pt x="1112" y="89"/>
                    </a:lnTo>
                    <a:lnTo>
                      <a:pt x="1101" y="84"/>
                    </a:lnTo>
                    <a:lnTo>
                      <a:pt x="1089" y="78"/>
                    </a:lnTo>
                    <a:lnTo>
                      <a:pt x="1076" y="74"/>
                    </a:lnTo>
                    <a:lnTo>
                      <a:pt x="1065" y="70"/>
                    </a:lnTo>
                    <a:lnTo>
                      <a:pt x="1053" y="65"/>
                    </a:lnTo>
                    <a:lnTo>
                      <a:pt x="1042" y="61"/>
                    </a:lnTo>
                    <a:lnTo>
                      <a:pt x="1027" y="55"/>
                    </a:lnTo>
                    <a:lnTo>
                      <a:pt x="1015" y="53"/>
                    </a:lnTo>
                    <a:lnTo>
                      <a:pt x="1002" y="48"/>
                    </a:lnTo>
                    <a:lnTo>
                      <a:pt x="989" y="44"/>
                    </a:lnTo>
                    <a:lnTo>
                      <a:pt x="975" y="40"/>
                    </a:lnTo>
                    <a:lnTo>
                      <a:pt x="962" y="36"/>
                    </a:lnTo>
                    <a:lnTo>
                      <a:pt x="947" y="32"/>
                    </a:lnTo>
                    <a:lnTo>
                      <a:pt x="932" y="29"/>
                    </a:lnTo>
                    <a:lnTo>
                      <a:pt x="918" y="27"/>
                    </a:lnTo>
                    <a:lnTo>
                      <a:pt x="905" y="23"/>
                    </a:lnTo>
                    <a:lnTo>
                      <a:pt x="890" y="21"/>
                    </a:lnTo>
                    <a:lnTo>
                      <a:pt x="875" y="17"/>
                    </a:lnTo>
                    <a:lnTo>
                      <a:pt x="859" y="13"/>
                    </a:lnTo>
                    <a:lnTo>
                      <a:pt x="844" y="13"/>
                    </a:lnTo>
                    <a:lnTo>
                      <a:pt x="829" y="11"/>
                    </a:lnTo>
                    <a:lnTo>
                      <a:pt x="814" y="10"/>
                    </a:lnTo>
                    <a:lnTo>
                      <a:pt x="799" y="8"/>
                    </a:lnTo>
                    <a:lnTo>
                      <a:pt x="783" y="6"/>
                    </a:lnTo>
                    <a:lnTo>
                      <a:pt x="766" y="6"/>
                    </a:lnTo>
                    <a:lnTo>
                      <a:pt x="749" y="2"/>
                    </a:lnTo>
                    <a:lnTo>
                      <a:pt x="734" y="0"/>
                    </a:lnTo>
                    <a:lnTo>
                      <a:pt x="717" y="0"/>
                    </a:lnTo>
                    <a:lnTo>
                      <a:pt x="702" y="0"/>
                    </a:lnTo>
                    <a:lnTo>
                      <a:pt x="685" y="0"/>
                    </a:lnTo>
                    <a:lnTo>
                      <a:pt x="668" y="0"/>
                    </a:lnTo>
                    <a:lnTo>
                      <a:pt x="650" y="0"/>
                    </a:lnTo>
                    <a:lnTo>
                      <a:pt x="635" y="0"/>
                    </a:lnTo>
                    <a:lnTo>
                      <a:pt x="618" y="0"/>
                    </a:lnTo>
                    <a:lnTo>
                      <a:pt x="601" y="0"/>
                    </a:lnTo>
                    <a:lnTo>
                      <a:pt x="586" y="0"/>
                    </a:lnTo>
                    <a:lnTo>
                      <a:pt x="569" y="0"/>
                    </a:lnTo>
                    <a:lnTo>
                      <a:pt x="552" y="2"/>
                    </a:lnTo>
                    <a:lnTo>
                      <a:pt x="534" y="6"/>
                    </a:lnTo>
                    <a:lnTo>
                      <a:pt x="519" y="6"/>
                    </a:lnTo>
                    <a:lnTo>
                      <a:pt x="504" y="8"/>
                    </a:lnTo>
                    <a:lnTo>
                      <a:pt x="487" y="10"/>
                    </a:lnTo>
                    <a:lnTo>
                      <a:pt x="472" y="11"/>
                    </a:lnTo>
                    <a:lnTo>
                      <a:pt x="457" y="13"/>
                    </a:lnTo>
                    <a:lnTo>
                      <a:pt x="441" y="13"/>
                    </a:lnTo>
                    <a:lnTo>
                      <a:pt x="426" y="17"/>
                    </a:lnTo>
                    <a:lnTo>
                      <a:pt x="411" y="21"/>
                    </a:lnTo>
                    <a:lnTo>
                      <a:pt x="398" y="23"/>
                    </a:lnTo>
                    <a:lnTo>
                      <a:pt x="382" y="27"/>
                    </a:lnTo>
                    <a:lnTo>
                      <a:pt x="369" y="29"/>
                    </a:lnTo>
                    <a:lnTo>
                      <a:pt x="356" y="32"/>
                    </a:lnTo>
                    <a:lnTo>
                      <a:pt x="341" y="36"/>
                    </a:lnTo>
                    <a:lnTo>
                      <a:pt x="325" y="40"/>
                    </a:lnTo>
                    <a:lnTo>
                      <a:pt x="312" y="44"/>
                    </a:lnTo>
                    <a:lnTo>
                      <a:pt x="299" y="48"/>
                    </a:lnTo>
                    <a:lnTo>
                      <a:pt x="287" y="53"/>
                    </a:lnTo>
                    <a:lnTo>
                      <a:pt x="274" y="55"/>
                    </a:lnTo>
                    <a:lnTo>
                      <a:pt x="261" y="61"/>
                    </a:lnTo>
                    <a:lnTo>
                      <a:pt x="247" y="65"/>
                    </a:lnTo>
                    <a:lnTo>
                      <a:pt x="238" y="70"/>
                    </a:lnTo>
                    <a:lnTo>
                      <a:pt x="225" y="74"/>
                    </a:lnTo>
                    <a:lnTo>
                      <a:pt x="211" y="78"/>
                    </a:lnTo>
                    <a:lnTo>
                      <a:pt x="202" y="84"/>
                    </a:lnTo>
                    <a:lnTo>
                      <a:pt x="190" y="89"/>
                    </a:lnTo>
                    <a:lnTo>
                      <a:pt x="179" y="95"/>
                    </a:lnTo>
                    <a:lnTo>
                      <a:pt x="168" y="101"/>
                    </a:lnTo>
                    <a:lnTo>
                      <a:pt x="158" y="106"/>
                    </a:lnTo>
                    <a:lnTo>
                      <a:pt x="149" y="112"/>
                    </a:lnTo>
                    <a:lnTo>
                      <a:pt x="137" y="118"/>
                    </a:lnTo>
                    <a:lnTo>
                      <a:pt x="128" y="122"/>
                    </a:lnTo>
                    <a:lnTo>
                      <a:pt x="118" y="127"/>
                    </a:lnTo>
                    <a:lnTo>
                      <a:pt x="111" y="135"/>
                    </a:lnTo>
                    <a:lnTo>
                      <a:pt x="101" y="139"/>
                    </a:lnTo>
                    <a:lnTo>
                      <a:pt x="94" y="146"/>
                    </a:lnTo>
                    <a:lnTo>
                      <a:pt x="86" y="154"/>
                    </a:lnTo>
                    <a:lnTo>
                      <a:pt x="78" y="160"/>
                    </a:lnTo>
                    <a:lnTo>
                      <a:pt x="71" y="167"/>
                    </a:lnTo>
                    <a:lnTo>
                      <a:pt x="63" y="173"/>
                    </a:lnTo>
                    <a:lnTo>
                      <a:pt x="57" y="181"/>
                    </a:lnTo>
                    <a:lnTo>
                      <a:pt x="52" y="188"/>
                    </a:lnTo>
                    <a:lnTo>
                      <a:pt x="44" y="194"/>
                    </a:lnTo>
                    <a:lnTo>
                      <a:pt x="38" y="201"/>
                    </a:lnTo>
                    <a:lnTo>
                      <a:pt x="33" y="207"/>
                    </a:lnTo>
                    <a:lnTo>
                      <a:pt x="27" y="215"/>
                    </a:lnTo>
                    <a:lnTo>
                      <a:pt x="21" y="222"/>
                    </a:lnTo>
                    <a:lnTo>
                      <a:pt x="19" y="230"/>
                    </a:lnTo>
                    <a:lnTo>
                      <a:pt x="16" y="238"/>
                    </a:lnTo>
                    <a:lnTo>
                      <a:pt x="12" y="245"/>
                    </a:lnTo>
                    <a:lnTo>
                      <a:pt x="10" y="253"/>
                    </a:lnTo>
                    <a:lnTo>
                      <a:pt x="6" y="260"/>
                    </a:lnTo>
                    <a:lnTo>
                      <a:pt x="4" y="268"/>
                    </a:lnTo>
                    <a:lnTo>
                      <a:pt x="2" y="276"/>
                    </a:lnTo>
                    <a:lnTo>
                      <a:pt x="0" y="283"/>
                    </a:lnTo>
                    <a:lnTo>
                      <a:pt x="0" y="293"/>
                    </a:lnTo>
                    <a:lnTo>
                      <a:pt x="0" y="298"/>
                    </a:lnTo>
                    <a:lnTo>
                      <a:pt x="0" y="308"/>
                    </a:lnTo>
                    <a:lnTo>
                      <a:pt x="0" y="316"/>
                    </a:lnTo>
                    <a:lnTo>
                      <a:pt x="0" y="325"/>
                    </a:lnTo>
                    <a:lnTo>
                      <a:pt x="0" y="331"/>
                    </a:lnTo>
                    <a:lnTo>
                      <a:pt x="2" y="340"/>
                    </a:lnTo>
                    <a:lnTo>
                      <a:pt x="4" y="346"/>
                    </a:lnTo>
                    <a:lnTo>
                      <a:pt x="6" y="354"/>
                    </a:lnTo>
                    <a:lnTo>
                      <a:pt x="10" y="361"/>
                    </a:lnTo>
                    <a:lnTo>
                      <a:pt x="12" y="371"/>
                    </a:lnTo>
                    <a:lnTo>
                      <a:pt x="16" y="376"/>
                    </a:lnTo>
                    <a:lnTo>
                      <a:pt x="19" y="384"/>
                    </a:lnTo>
                    <a:lnTo>
                      <a:pt x="21" y="392"/>
                    </a:lnTo>
                    <a:lnTo>
                      <a:pt x="27" y="399"/>
                    </a:lnTo>
                    <a:lnTo>
                      <a:pt x="33" y="405"/>
                    </a:lnTo>
                    <a:lnTo>
                      <a:pt x="38" y="412"/>
                    </a:lnTo>
                    <a:lnTo>
                      <a:pt x="44" y="420"/>
                    </a:lnTo>
                    <a:lnTo>
                      <a:pt x="52" y="428"/>
                    </a:lnTo>
                    <a:lnTo>
                      <a:pt x="57" y="433"/>
                    </a:lnTo>
                    <a:lnTo>
                      <a:pt x="63" y="441"/>
                    </a:lnTo>
                    <a:lnTo>
                      <a:pt x="71" y="447"/>
                    </a:lnTo>
                    <a:lnTo>
                      <a:pt x="78" y="454"/>
                    </a:lnTo>
                    <a:lnTo>
                      <a:pt x="86" y="460"/>
                    </a:lnTo>
                    <a:lnTo>
                      <a:pt x="94" y="468"/>
                    </a:lnTo>
                    <a:lnTo>
                      <a:pt x="101" y="473"/>
                    </a:lnTo>
                    <a:lnTo>
                      <a:pt x="111" y="481"/>
                    </a:lnTo>
                    <a:lnTo>
                      <a:pt x="118" y="485"/>
                    </a:lnTo>
                    <a:lnTo>
                      <a:pt x="128" y="490"/>
                    </a:lnTo>
                    <a:lnTo>
                      <a:pt x="137" y="498"/>
                    </a:lnTo>
                    <a:lnTo>
                      <a:pt x="149" y="504"/>
                    </a:lnTo>
                    <a:lnTo>
                      <a:pt x="158" y="509"/>
                    </a:lnTo>
                    <a:lnTo>
                      <a:pt x="168" y="515"/>
                    </a:lnTo>
                    <a:lnTo>
                      <a:pt x="179" y="521"/>
                    </a:lnTo>
                    <a:lnTo>
                      <a:pt x="190" y="527"/>
                    </a:lnTo>
                    <a:lnTo>
                      <a:pt x="202" y="530"/>
                    </a:lnTo>
                    <a:lnTo>
                      <a:pt x="211" y="534"/>
                    </a:lnTo>
                    <a:lnTo>
                      <a:pt x="225" y="540"/>
                    </a:lnTo>
                    <a:lnTo>
                      <a:pt x="238" y="546"/>
                    </a:lnTo>
                    <a:lnTo>
                      <a:pt x="247" y="549"/>
                    </a:lnTo>
                    <a:lnTo>
                      <a:pt x="261" y="555"/>
                    </a:lnTo>
                    <a:lnTo>
                      <a:pt x="274" y="559"/>
                    </a:lnTo>
                    <a:lnTo>
                      <a:pt x="287" y="565"/>
                    </a:lnTo>
                    <a:lnTo>
                      <a:pt x="299" y="566"/>
                    </a:lnTo>
                    <a:lnTo>
                      <a:pt x="312" y="570"/>
                    </a:lnTo>
                    <a:lnTo>
                      <a:pt x="325" y="574"/>
                    </a:lnTo>
                    <a:lnTo>
                      <a:pt x="341" y="580"/>
                    </a:lnTo>
                    <a:lnTo>
                      <a:pt x="356" y="582"/>
                    </a:lnTo>
                    <a:lnTo>
                      <a:pt x="369" y="585"/>
                    </a:lnTo>
                    <a:lnTo>
                      <a:pt x="382" y="587"/>
                    </a:lnTo>
                    <a:lnTo>
                      <a:pt x="398" y="591"/>
                    </a:lnTo>
                    <a:lnTo>
                      <a:pt x="411" y="593"/>
                    </a:lnTo>
                    <a:lnTo>
                      <a:pt x="426" y="597"/>
                    </a:lnTo>
                    <a:lnTo>
                      <a:pt x="441" y="599"/>
                    </a:lnTo>
                    <a:lnTo>
                      <a:pt x="457" y="603"/>
                    </a:lnTo>
                    <a:lnTo>
                      <a:pt x="472" y="604"/>
                    </a:lnTo>
                    <a:lnTo>
                      <a:pt x="487" y="606"/>
                    </a:lnTo>
                    <a:lnTo>
                      <a:pt x="504" y="608"/>
                    </a:lnTo>
                    <a:lnTo>
                      <a:pt x="519" y="610"/>
                    </a:lnTo>
                    <a:lnTo>
                      <a:pt x="534" y="612"/>
                    </a:lnTo>
                    <a:lnTo>
                      <a:pt x="552" y="612"/>
                    </a:lnTo>
                    <a:lnTo>
                      <a:pt x="569" y="614"/>
                    </a:lnTo>
                    <a:lnTo>
                      <a:pt x="586" y="614"/>
                    </a:lnTo>
                    <a:lnTo>
                      <a:pt x="601" y="616"/>
                    </a:lnTo>
                    <a:lnTo>
                      <a:pt x="618" y="616"/>
                    </a:lnTo>
                    <a:lnTo>
                      <a:pt x="635" y="616"/>
                    </a:lnTo>
                    <a:lnTo>
                      <a:pt x="650" y="618"/>
                    </a:lnTo>
                    <a:lnTo>
                      <a:pt x="650" y="6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4105" y="3229"/>
                <a:ext cx="674" cy="309"/>
              </a:xfrm>
              <a:custGeom>
                <a:avLst/>
                <a:gdLst/>
                <a:ahLst/>
                <a:cxnLst>
                  <a:cxn ang="0">
                    <a:pos x="741" y="616"/>
                  </a:cxn>
                  <a:cxn ang="0">
                    <a:pos x="825" y="610"/>
                  </a:cxn>
                  <a:cxn ang="0">
                    <a:pos x="903" y="597"/>
                  </a:cxn>
                  <a:cxn ang="0">
                    <a:pos x="979" y="584"/>
                  </a:cxn>
                  <a:cxn ang="0">
                    <a:pos x="1049" y="565"/>
                  </a:cxn>
                  <a:cxn ang="0">
                    <a:pos x="1112" y="542"/>
                  </a:cxn>
                  <a:cxn ang="0">
                    <a:pos x="1171" y="517"/>
                  </a:cxn>
                  <a:cxn ang="0">
                    <a:pos x="1220" y="489"/>
                  </a:cxn>
                  <a:cxn ang="0">
                    <a:pos x="1264" y="456"/>
                  </a:cxn>
                  <a:cxn ang="0">
                    <a:pos x="1298" y="424"/>
                  </a:cxn>
                  <a:cxn ang="0">
                    <a:pos x="1325" y="386"/>
                  </a:cxn>
                  <a:cxn ang="0">
                    <a:pos x="1342" y="350"/>
                  </a:cxn>
                  <a:cxn ang="0">
                    <a:pos x="1348" y="310"/>
                  </a:cxn>
                  <a:cxn ang="0">
                    <a:pos x="1342" y="270"/>
                  </a:cxn>
                  <a:cxn ang="0">
                    <a:pos x="1325" y="232"/>
                  </a:cxn>
                  <a:cxn ang="0">
                    <a:pos x="1298" y="196"/>
                  </a:cxn>
                  <a:cxn ang="0">
                    <a:pos x="1264" y="162"/>
                  </a:cxn>
                  <a:cxn ang="0">
                    <a:pos x="1220" y="131"/>
                  </a:cxn>
                  <a:cxn ang="0">
                    <a:pos x="1171" y="101"/>
                  </a:cxn>
                  <a:cxn ang="0">
                    <a:pos x="1112" y="74"/>
                  </a:cxn>
                  <a:cxn ang="0">
                    <a:pos x="1049" y="53"/>
                  </a:cxn>
                  <a:cxn ang="0">
                    <a:pos x="979" y="33"/>
                  </a:cxn>
                  <a:cxn ang="0">
                    <a:pos x="903" y="19"/>
                  </a:cxn>
                  <a:cxn ang="0">
                    <a:pos x="825" y="10"/>
                  </a:cxn>
                  <a:cxn ang="0">
                    <a:pos x="741" y="2"/>
                  </a:cxn>
                  <a:cxn ang="0">
                    <a:pos x="656" y="0"/>
                  </a:cxn>
                  <a:cxn ang="0">
                    <a:pos x="568" y="4"/>
                  </a:cxn>
                  <a:cxn ang="0">
                    <a:pos x="487" y="12"/>
                  </a:cxn>
                  <a:cxn ang="0">
                    <a:pos x="411" y="25"/>
                  </a:cxn>
                  <a:cxn ang="0">
                    <a:pos x="336" y="40"/>
                  </a:cxn>
                  <a:cxn ang="0">
                    <a:pos x="268" y="61"/>
                  </a:cxn>
                  <a:cxn ang="0">
                    <a:pos x="207" y="86"/>
                  </a:cxn>
                  <a:cxn ang="0">
                    <a:pos x="152" y="112"/>
                  </a:cxn>
                  <a:cxn ang="0">
                    <a:pos x="103" y="143"/>
                  </a:cxn>
                  <a:cxn ang="0">
                    <a:pos x="63" y="175"/>
                  </a:cxn>
                  <a:cxn ang="0">
                    <a:pos x="32" y="211"/>
                  </a:cxn>
                  <a:cxn ang="0">
                    <a:pos x="11" y="247"/>
                  </a:cxn>
                  <a:cxn ang="0">
                    <a:pos x="0" y="287"/>
                  </a:cxn>
                  <a:cxn ang="0">
                    <a:pos x="0" y="325"/>
                  </a:cxn>
                  <a:cxn ang="0">
                    <a:pos x="8" y="365"/>
                  </a:cxn>
                  <a:cxn ang="0">
                    <a:pos x="27" y="401"/>
                  </a:cxn>
                  <a:cxn ang="0">
                    <a:pos x="57" y="436"/>
                  </a:cxn>
                  <a:cxn ang="0">
                    <a:pos x="95" y="470"/>
                  </a:cxn>
                  <a:cxn ang="0">
                    <a:pos x="143" y="500"/>
                  </a:cxn>
                  <a:cxn ang="0">
                    <a:pos x="196" y="529"/>
                  </a:cxn>
                  <a:cxn ang="0">
                    <a:pos x="255" y="551"/>
                  </a:cxn>
                  <a:cxn ang="0">
                    <a:pos x="323" y="574"/>
                  </a:cxn>
                  <a:cxn ang="0">
                    <a:pos x="395" y="589"/>
                  </a:cxn>
                  <a:cxn ang="0">
                    <a:pos x="471" y="605"/>
                  </a:cxn>
                  <a:cxn ang="0">
                    <a:pos x="553" y="612"/>
                  </a:cxn>
                  <a:cxn ang="0">
                    <a:pos x="637" y="618"/>
                  </a:cxn>
                </a:cxnLst>
                <a:rect l="0" t="0" r="r" b="b"/>
                <a:pathLst>
                  <a:path w="1348" h="618">
                    <a:moveTo>
                      <a:pt x="673" y="618"/>
                    </a:moveTo>
                    <a:lnTo>
                      <a:pt x="690" y="618"/>
                    </a:lnTo>
                    <a:lnTo>
                      <a:pt x="707" y="618"/>
                    </a:lnTo>
                    <a:lnTo>
                      <a:pt x="724" y="618"/>
                    </a:lnTo>
                    <a:lnTo>
                      <a:pt x="741" y="616"/>
                    </a:lnTo>
                    <a:lnTo>
                      <a:pt x="756" y="616"/>
                    </a:lnTo>
                    <a:lnTo>
                      <a:pt x="774" y="614"/>
                    </a:lnTo>
                    <a:lnTo>
                      <a:pt x="791" y="612"/>
                    </a:lnTo>
                    <a:lnTo>
                      <a:pt x="808" y="612"/>
                    </a:lnTo>
                    <a:lnTo>
                      <a:pt x="825" y="610"/>
                    </a:lnTo>
                    <a:lnTo>
                      <a:pt x="840" y="608"/>
                    </a:lnTo>
                    <a:lnTo>
                      <a:pt x="855" y="607"/>
                    </a:lnTo>
                    <a:lnTo>
                      <a:pt x="872" y="605"/>
                    </a:lnTo>
                    <a:lnTo>
                      <a:pt x="888" y="603"/>
                    </a:lnTo>
                    <a:lnTo>
                      <a:pt x="903" y="597"/>
                    </a:lnTo>
                    <a:lnTo>
                      <a:pt x="920" y="595"/>
                    </a:lnTo>
                    <a:lnTo>
                      <a:pt x="935" y="593"/>
                    </a:lnTo>
                    <a:lnTo>
                      <a:pt x="948" y="589"/>
                    </a:lnTo>
                    <a:lnTo>
                      <a:pt x="964" y="588"/>
                    </a:lnTo>
                    <a:lnTo>
                      <a:pt x="979" y="584"/>
                    </a:lnTo>
                    <a:lnTo>
                      <a:pt x="994" y="580"/>
                    </a:lnTo>
                    <a:lnTo>
                      <a:pt x="1007" y="576"/>
                    </a:lnTo>
                    <a:lnTo>
                      <a:pt x="1021" y="574"/>
                    </a:lnTo>
                    <a:lnTo>
                      <a:pt x="1034" y="570"/>
                    </a:lnTo>
                    <a:lnTo>
                      <a:pt x="1049" y="565"/>
                    </a:lnTo>
                    <a:lnTo>
                      <a:pt x="1062" y="561"/>
                    </a:lnTo>
                    <a:lnTo>
                      <a:pt x="1076" y="557"/>
                    </a:lnTo>
                    <a:lnTo>
                      <a:pt x="1087" y="551"/>
                    </a:lnTo>
                    <a:lnTo>
                      <a:pt x="1102" y="548"/>
                    </a:lnTo>
                    <a:lnTo>
                      <a:pt x="1112" y="542"/>
                    </a:lnTo>
                    <a:lnTo>
                      <a:pt x="1125" y="538"/>
                    </a:lnTo>
                    <a:lnTo>
                      <a:pt x="1137" y="532"/>
                    </a:lnTo>
                    <a:lnTo>
                      <a:pt x="1150" y="529"/>
                    </a:lnTo>
                    <a:lnTo>
                      <a:pt x="1159" y="523"/>
                    </a:lnTo>
                    <a:lnTo>
                      <a:pt x="1171" y="517"/>
                    </a:lnTo>
                    <a:lnTo>
                      <a:pt x="1180" y="512"/>
                    </a:lnTo>
                    <a:lnTo>
                      <a:pt x="1192" y="506"/>
                    </a:lnTo>
                    <a:lnTo>
                      <a:pt x="1203" y="500"/>
                    </a:lnTo>
                    <a:lnTo>
                      <a:pt x="1213" y="494"/>
                    </a:lnTo>
                    <a:lnTo>
                      <a:pt x="1220" y="489"/>
                    </a:lnTo>
                    <a:lnTo>
                      <a:pt x="1230" y="483"/>
                    </a:lnTo>
                    <a:lnTo>
                      <a:pt x="1239" y="477"/>
                    </a:lnTo>
                    <a:lnTo>
                      <a:pt x="1247" y="470"/>
                    </a:lnTo>
                    <a:lnTo>
                      <a:pt x="1256" y="462"/>
                    </a:lnTo>
                    <a:lnTo>
                      <a:pt x="1264" y="456"/>
                    </a:lnTo>
                    <a:lnTo>
                      <a:pt x="1272" y="451"/>
                    </a:lnTo>
                    <a:lnTo>
                      <a:pt x="1279" y="443"/>
                    </a:lnTo>
                    <a:lnTo>
                      <a:pt x="1285" y="436"/>
                    </a:lnTo>
                    <a:lnTo>
                      <a:pt x="1292" y="430"/>
                    </a:lnTo>
                    <a:lnTo>
                      <a:pt x="1298" y="424"/>
                    </a:lnTo>
                    <a:lnTo>
                      <a:pt x="1304" y="415"/>
                    </a:lnTo>
                    <a:lnTo>
                      <a:pt x="1310" y="407"/>
                    </a:lnTo>
                    <a:lnTo>
                      <a:pt x="1315" y="401"/>
                    </a:lnTo>
                    <a:lnTo>
                      <a:pt x="1319" y="394"/>
                    </a:lnTo>
                    <a:lnTo>
                      <a:pt x="1325" y="386"/>
                    </a:lnTo>
                    <a:lnTo>
                      <a:pt x="1329" y="378"/>
                    </a:lnTo>
                    <a:lnTo>
                      <a:pt x="1332" y="371"/>
                    </a:lnTo>
                    <a:lnTo>
                      <a:pt x="1336" y="365"/>
                    </a:lnTo>
                    <a:lnTo>
                      <a:pt x="1338" y="356"/>
                    </a:lnTo>
                    <a:lnTo>
                      <a:pt x="1342" y="350"/>
                    </a:lnTo>
                    <a:lnTo>
                      <a:pt x="1344" y="340"/>
                    </a:lnTo>
                    <a:lnTo>
                      <a:pt x="1346" y="335"/>
                    </a:lnTo>
                    <a:lnTo>
                      <a:pt x="1346" y="325"/>
                    </a:lnTo>
                    <a:lnTo>
                      <a:pt x="1346" y="318"/>
                    </a:lnTo>
                    <a:lnTo>
                      <a:pt x="1348" y="310"/>
                    </a:lnTo>
                    <a:lnTo>
                      <a:pt x="1346" y="302"/>
                    </a:lnTo>
                    <a:lnTo>
                      <a:pt x="1346" y="293"/>
                    </a:lnTo>
                    <a:lnTo>
                      <a:pt x="1346" y="287"/>
                    </a:lnTo>
                    <a:lnTo>
                      <a:pt x="1344" y="278"/>
                    </a:lnTo>
                    <a:lnTo>
                      <a:pt x="1342" y="270"/>
                    </a:lnTo>
                    <a:lnTo>
                      <a:pt x="1338" y="263"/>
                    </a:lnTo>
                    <a:lnTo>
                      <a:pt x="1336" y="255"/>
                    </a:lnTo>
                    <a:lnTo>
                      <a:pt x="1332" y="247"/>
                    </a:lnTo>
                    <a:lnTo>
                      <a:pt x="1329" y="240"/>
                    </a:lnTo>
                    <a:lnTo>
                      <a:pt x="1325" y="232"/>
                    </a:lnTo>
                    <a:lnTo>
                      <a:pt x="1319" y="225"/>
                    </a:lnTo>
                    <a:lnTo>
                      <a:pt x="1315" y="217"/>
                    </a:lnTo>
                    <a:lnTo>
                      <a:pt x="1310" y="211"/>
                    </a:lnTo>
                    <a:lnTo>
                      <a:pt x="1304" y="204"/>
                    </a:lnTo>
                    <a:lnTo>
                      <a:pt x="1298" y="196"/>
                    </a:lnTo>
                    <a:lnTo>
                      <a:pt x="1292" y="190"/>
                    </a:lnTo>
                    <a:lnTo>
                      <a:pt x="1285" y="181"/>
                    </a:lnTo>
                    <a:lnTo>
                      <a:pt x="1279" y="175"/>
                    </a:lnTo>
                    <a:lnTo>
                      <a:pt x="1272" y="169"/>
                    </a:lnTo>
                    <a:lnTo>
                      <a:pt x="1264" y="162"/>
                    </a:lnTo>
                    <a:lnTo>
                      <a:pt x="1256" y="154"/>
                    </a:lnTo>
                    <a:lnTo>
                      <a:pt x="1247" y="148"/>
                    </a:lnTo>
                    <a:lnTo>
                      <a:pt x="1239" y="143"/>
                    </a:lnTo>
                    <a:lnTo>
                      <a:pt x="1230" y="137"/>
                    </a:lnTo>
                    <a:lnTo>
                      <a:pt x="1220" y="131"/>
                    </a:lnTo>
                    <a:lnTo>
                      <a:pt x="1213" y="124"/>
                    </a:lnTo>
                    <a:lnTo>
                      <a:pt x="1203" y="118"/>
                    </a:lnTo>
                    <a:lnTo>
                      <a:pt x="1192" y="112"/>
                    </a:lnTo>
                    <a:lnTo>
                      <a:pt x="1180" y="107"/>
                    </a:lnTo>
                    <a:lnTo>
                      <a:pt x="1171" y="101"/>
                    </a:lnTo>
                    <a:lnTo>
                      <a:pt x="1159" y="95"/>
                    </a:lnTo>
                    <a:lnTo>
                      <a:pt x="1150" y="91"/>
                    </a:lnTo>
                    <a:lnTo>
                      <a:pt x="1137" y="86"/>
                    </a:lnTo>
                    <a:lnTo>
                      <a:pt x="1125" y="80"/>
                    </a:lnTo>
                    <a:lnTo>
                      <a:pt x="1112" y="74"/>
                    </a:lnTo>
                    <a:lnTo>
                      <a:pt x="1102" y="72"/>
                    </a:lnTo>
                    <a:lnTo>
                      <a:pt x="1087" y="65"/>
                    </a:lnTo>
                    <a:lnTo>
                      <a:pt x="1076" y="61"/>
                    </a:lnTo>
                    <a:lnTo>
                      <a:pt x="1062" y="57"/>
                    </a:lnTo>
                    <a:lnTo>
                      <a:pt x="1049" y="53"/>
                    </a:lnTo>
                    <a:lnTo>
                      <a:pt x="1034" y="48"/>
                    </a:lnTo>
                    <a:lnTo>
                      <a:pt x="1021" y="44"/>
                    </a:lnTo>
                    <a:lnTo>
                      <a:pt x="1007" y="40"/>
                    </a:lnTo>
                    <a:lnTo>
                      <a:pt x="994" y="36"/>
                    </a:lnTo>
                    <a:lnTo>
                      <a:pt x="979" y="33"/>
                    </a:lnTo>
                    <a:lnTo>
                      <a:pt x="964" y="31"/>
                    </a:lnTo>
                    <a:lnTo>
                      <a:pt x="948" y="27"/>
                    </a:lnTo>
                    <a:lnTo>
                      <a:pt x="935" y="25"/>
                    </a:lnTo>
                    <a:lnTo>
                      <a:pt x="920" y="21"/>
                    </a:lnTo>
                    <a:lnTo>
                      <a:pt x="903" y="19"/>
                    </a:lnTo>
                    <a:lnTo>
                      <a:pt x="888" y="15"/>
                    </a:lnTo>
                    <a:lnTo>
                      <a:pt x="872" y="14"/>
                    </a:lnTo>
                    <a:lnTo>
                      <a:pt x="855" y="12"/>
                    </a:lnTo>
                    <a:lnTo>
                      <a:pt x="840" y="10"/>
                    </a:lnTo>
                    <a:lnTo>
                      <a:pt x="825" y="10"/>
                    </a:lnTo>
                    <a:lnTo>
                      <a:pt x="808" y="6"/>
                    </a:lnTo>
                    <a:lnTo>
                      <a:pt x="791" y="4"/>
                    </a:lnTo>
                    <a:lnTo>
                      <a:pt x="774" y="4"/>
                    </a:lnTo>
                    <a:lnTo>
                      <a:pt x="756" y="2"/>
                    </a:lnTo>
                    <a:lnTo>
                      <a:pt x="741" y="2"/>
                    </a:lnTo>
                    <a:lnTo>
                      <a:pt x="724" y="0"/>
                    </a:lnTo>
                    <a:lnTo>
                      <a:pt x="707" y="0"/>
                    </a:lnTo>
                    <a:lnTo>
                      <a:pt x="690" y="0"/>
                    </a:lnTo>
                    <a:lnTo>
                      <a:pt x="673" y="0"/>
                    </a:lnTo>
                    <a:lnTo>
                      <a:pt x="656" y="0"/>
                    </a:lnTo>
                    <a:lnTo>
                      <a:pt x="637" y="0"/>
                    </a:lnTo>
                    <a:lnTo>
                      <a:pt x="620" y="0"/>
                    </a:lnTo>
                    <a:lnTo>
                      <a:pt x="602" y="2"/>
                    </a:lnTo>
                    <a:lnTo>
                      <a:pt x="585" y="2"/>
                    </a:lnTo>
                    <a:lnTo>
                      <a:pt x="568" y="4"/>
                    </a:lnTo>
                    <a:lnTo>
                      <a:pt x="553" y="4"/>
                    </a:lnTo>
                    <a:lnTo>
                      <a:pt x="536" y="6"/>
                    </a:lnTo>
                    <a:lnTo>
                      <a:pt x="521" y="10"/>
                    </a:lnTo>
                    <a:lnTo>
                      <a:pt x="504" y="10"/>
                    </a:lnTo>
                    <a:lnTo>
                      <a:pt x="487" y="12"/>
                    </a:lnTo>
                    <a:lnTo>
                      <a:pt x="471" y="14"/>
                    </a:lnTo>
                    <a:lnTo>
                      <a:pt x="456" y="15"/>
                    </a:lnTo>
                    <a:lnTo>
                      <a:pt x="441" y="19"/>
                    </a:lnTo>
                    <a:lnTo>
                      <a:pt x="426" y="21"/>
                    </a:lnTo>
                    <a:lnTo>
                      <a:pt x="411" y="25"/>
                    </a:lnTo>
                    <a:lnTo>
                      <a:pt x="395" y="27"/>
                    </a:lnTo>
                    <a:lnTo>
                      <a:pt x="380" y="31"/>
                    </a:lnTo>
                    <a:lnTo>
                      <a:pt x="367" y="33"/>
                    </a:lnTo>
                    <a:lnTo>
                      <a:pt x="352" y="36"/>
                    </a:lnTo>
                    <a:lnTo>
                      <a:pt x="336" y="40"/>
                    </a:lnTo>
                    <a:lnTo>
                      <a:pt x="323" y="44"/>
                    </a:lnTo>
                    <a:lnTo>
                      <a:pt x="308" y="48"/>
                    </a:lnTo>
                    <a:lnTo>
                      <a:pt x="296" y="53"/>
                    </a:lnTo>
                    <a:lnTo>
                      <a:pt x="281" y="57"/>
                    </a:lnTo>
                    <a:lnTo>
                      <a:pt x="268" y="61"/>
                    </a:lnTo>
                    <a:lnTo>
                      <a:pt x="255" y="65"/>
                    </a:lnTo>
                    <a:lnTo>
                      <a:pt x="243" y="72"/>
                    </a:lnTo>
                    <a:lnTo>
                      <a:pt x="230" y="74"/>
                    </a:lnTo>
                    <a:lnTo>
                      <a:pt x="219" y="80"/>
                    </a:lnTo>
                    <a:lnTo>
                      <a:pt x="207" y="86"/>
                    </a:lnTo>
                    <a:lnTo>
                      <a:pt x="196" y="91"/>
                    </a:lnTo>
                    <a:lnTo>
                      <a:pt x="184" y="95"/>
                    </a:lnTo>
                    <a:lnTo>
                      <a:pt x="173" y="101"/>
                    </a:lnTo>
                    <a:lnTo>
                      <a:pt x="162" y="107"/>
                    </a:lnTo>
                    <a:lnTo>
                      <a:pt x="152" y="112"/>
                    </a:lnTo>
                    <a:lnTo>
                      <a:pt x="143" y="118"/>
                    </a:lnTo>
                    <a:lnTo>
                      <a:pt x="131" y="124"/>
                    </a:lnTo>
                    <a:lnTo>
                      <a:pt x="122" y="131"/>
                    </a:lnTo>
                    <a:lnTo>
                      <a:pt x="112" y="137"/>
                    </a:lnTo>
                    <a:lnTo>
                      <a:pt x="103" y="143"/>
                    </a:lnTo>
                    <a:lnTo>
                      <a:pt x="95" y="148"/>
                    </a:lnTo>
                    <a:lnTo>
                      <a:pt x="86" y="154"/>
                    </a:lnTo>
                    <a:lnTo>
                      <a:pt x="78" y="162"/>
                    </a:lnTo>
                    <a:lnTo>
                      <a:pt x="70" y="169"/>
                    </a:lnTo>
                    <a:lnTo>
                      <a:pt x="63" y="175"/>
                    </a:lnTo>
                    <a:lnTo>
                      <a:pt x="57" y="181"/>
                    </a:lnTo>
                    <a:lnTo>
                      <a:pt x="49" y="190"/>
                    </a:lnTo>
                    <a:lnTo>
                      <a:pt x="44" y="196"/>
                    </a:lnTo>
                    <a:lnTo>
                      <a:pt x="38" y="204"/>
                    </a:lnTo>
                    <a:lnTo>
                      <a:pt x="32" y="211"/>
                    </a:lnTo>
                    <a:lnTo>
                      <a:pt x="27" y="217"/>
                    </a:lnTo>
                    <a:lnTo>
                      <a:pt x="23" y="225"/>
                    </a:lnTo>
                    <a:lnTo>
                      <a:pt x="19" y="232"/>
                    </a:lnTo>
                    <a:lnTo>
                      <a:pt x="15" y="240"/>
                    </a:lnTo>
                    <a:lnTo>
                      <a:pt x="11" y="247"/>
                    </a:lnTo>
                    <a:lnTo>
                      <a:pt x="8" y="255"/>
                    </a:lnTo>
                    <a:lnTo>
                      <a:pt x="6" y="263"/>
                    </a:lnTo>
                    <a:lnTo>
                      <a:pt x="2" y="270"/>
                    </a:lnTo>
                    <a:lnTo>
                      <a:pt x="2" y="278"/>
                    </a:lnTo>
                    <a:lnTo>
                      <a:pt x="0" y="287"/>
                    </a:lnTo>
                    <a:lnTo>
                      <a:pt x="0" y="293"/>
                    </a:lnTo>
                    <a:lnTo>
                      <a:pt x="0" y="302"/>
                    </a:lnTo>
                    <a:lnTo>
                      <a:pt x="0" y="310"/>
                    </a:lnTo>
                    <a:lnTo>
                      <a:pt x="0" y="318"/>
                    </a:lnTo>
                    <a:lnTo>
                      <a:pt x="0" y="325"/>
                    </a:lnTo>
                    <a:lnTo>
                      <a:pt x="0" y="335"/>
                    </a:lnTo>
                    <a:lnTo>
                      <a:pt x="2" y="340"/>
                    </a:lnTo>
                    <a:lnTo>
                      <a:pt x="2" y="350"/>
                    </a:lnTo>
                    <a:lnTo>
                      <a:pt x="6" y="356"/>
                    </a:lnTo>
                    <a:lnTo>
                      <a:pt x="8" y="365"/>
                    </a:lnTo>
                    <a:lnTo>
                      <a:pt x="11" y="371"/>
                    </a:lnTo>
                    <a:lnTo>
                      <a:pt x="15" y="378"/>
                    </a:lnTo>
                    <a:lnTo>
                      <a:pt x="19" y="386"/>
                    </a:lnTo>
                    <a:lnTo>
                      <a:pt x="23" y="394"/>
                    </a:lnTo>
                    <a:lnTo>
                      <a:pt x="27" y="401"/>
                    </a:lnTo>
                    <a:lnTo>
                      <a:pt x="32" y="407"/>
                    </a:lnTo>
                    <a:lnTo>
                      <a:pt x="38" y="415"/>
                    </a:lnTo>
                    <a:lnTo>
                      <a:pt x="44" y="424"/>
                    </a:lnTo>
                    <a:lnTo>
                      <a:pt x="49" y="430"/>
                    </a:lnTo>
                    <a:lnTo>
                      <a:pt x="57" y="436"/>
                    </a:lnTo>
                    <a:lnTo>
                      <a:pt x="63" y="443"/>
                    </a:lnTo>
                    <a:lnTo>
                      <a:pt x="70" y="451"/>
                    </a:lnTo>
                    <a:lnTo>
                      <a:pt x="78" y="456"/>
                    </a:lnTo>
                    <a:lnTo>
                      <a:pt x="86" y="462"/>
                    </a:lnTo>
                    <a:lnTo>
                      <a:pt x="95" y="470"/>
                    </a:lnTo>
                    <a:lnTo>
                      <a:pt x="103" y="477"/>
                    </a:lnTo>
                    <a:lnTo>
                      <a:pt x="112" y="483"/>
                    </a:lnTo>
                    <a:lnTo>
                      <a:pt x="122" y="489"/>
                    </a:lnTo>
                    <a:lnTo>
                      <a:pt x="131" y="494"/>
                    </a:lnTo>
                    <a:lnTo>
                      <a:pt x="143" y="500"/>
                    </a:lnTo>
                    <a:lnTo>
                      <a:pt x="152" y="506"/>
                    </a:lnTo>
                    <a:lnTo>
                      <a:pt x="162" y="512"/>
                    </a:lnTo>
                    <a:lnTo>
                      <a:pt x="173" y="517"/>
                    </a:lnTo>
                    <a:lnTo>
                      <a:pt x="184" y="523"/>
                    </a:lnTo>
                    <a:lnTo>
                      <a:pt x="196" y="529"/>
                    </a:lnTo>
                    <a:lnTo>
                      <a:pt x="207" y="532"/>
                    </a:lnTo>
                    <a:lnTo>
                      <a:pt x="219" y="538"/>
                    </a:lnTo>
                    <a:lnTo>
                      <a:pt x="230" y="542"/>
                    </a:lnTo>
                    <a:lnTo>
                      <a:pt x="243" y="548"/>
                    </a:lnTo>
                    <a:lnTo>
                      <a:pt x="255" y="551"/>
                    </a:lnTo>
                    <a:lnTo>
                      <a:pt x="268" y="557"/>
                    </a:lnTo>
                    <a:lnTo>
                      <a:pt x="281" y="561"/>
                    </a:lnTo>
                    <a:lnTo>
                      <a:pt x="296" y="565"/>
                    </a:lnTo>
                    <a:lnTo>
                      <a:pt x="308" y="570"/>
                    </a:lnTo>
                    <a:lnTo>
                      <a:pt x="323" y="574"/>
                    </a:lnTo>
                    <a:lnTo>
                      <a:pt x="336" y="576"/>
                    </a:lnTo>
                    <a:lnTo>
                      <a:pt x="352" y="580"/>
                    </a:lnTo>
                    <a:lnTo>
                      <a:pt x="367" y="584"/>
                    </a:lnTo>
                    <a:lnTo>
                      <a:pt x="380" y="588"/>
                    </a:lnTo>
                    <a:lnTo>
                      <a:pt x="395" y="589"/>
                    </a:lnTo>
                    <a:lnTo>
                      <a:pt x="411" y="593"/>
                    </a:lnTo>
                    <a:lnTo>
                      <a:pt x="426" y="595"/>
                    </a:lnTo>
                    <a:lnTo>
                      <a:pt x="441" y="597"/>
                    </a:lnTo>
                    <a:lnTo>
                      <a:pt x="456" y="603"/>
                    </a:lnTo>
                    <a:lnTo>
                      <a:pt x="471" y="605"/>
                    </a:lnTo>
                    <a:lnTo>
                      <a:pt x="487" y="607"/>
                    </a:lnTo>
                    <a:lnTo>
                      <a:pt x="504" y="608"/>
                    </a:lnTo>
                    <a:lnTo>
                      <a:pt x="521" y="610"/>
                    </a:lnTo>
                    <a:lnTo>
                      <a:pt x="536" y="612"/>
                    </a:lnTo>
                    <a:lnTo>
                      <a:pt x="553" y="612"/>
                    </a:lnTo>
                    <a:lnTo>
                      <a:pt x="568" y="614"/>
                    </a:lnTo>
                    <a:lnTo>
                      <a:pt x="585" y="616"/>
                    </a:lnTo>
                    <a:lnTo>
                      <a:pt x="602" y="616"/>
                    </a:lnTo>
                    <a:lnTo>
                      <a:pt x="620" y="618"/>
                    </a:lnTo>
                    <a:lnTo>
                      <a:pt x="637" y="618"/>
                    </a:lnTo>
                    <a:lnTo>
                      <a:pt x="656" y="618"/>
                    </a:lnTo>
                    <a:lnTo>
                      <a:pt x="673" y="618"/>
                    </a:lnTo>
                    <a:lnTo>
                      <a:pt x="673" y="6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4111" y="2624"/>
                <a:ext cx="660" cy="778"/>
              </a:xfrm>
              <a:custGeom>
                <a:avLst/>
                <a:gdLst/>
                <a:ahLst/>
                <a:cxnLst>
                  <a:cxn ang="0">
                    <a:pos x="42" y="42"/>
                  </a:cxn>
                  <a:cxn ang="0">
                    <a:pos x="63" y="65"/>
                  </a:cxn>
                  <a:cxn ang="0">
                    <a:pos x="86" y="86"/>
                  </a:cxn>
                  <a:cxn ang="0">
                    <a:pos x="113" y="107"/>
                  </a:cxn>
                  <a:cxn ang="0">
                    <a:pos x="143" y="126"/>
                  </a:cxn>
                  <a:cxn ang="0">
                    <a:pos x="177" y="143"/>
                  </a:cxn>
                  <a:cxn ang="0">
                    <a:pos x="213" y="160"/>
                  </a:cxn>
                  <a:cxn ang="0">
                    <a:pos x="251" y="177"/>
                  </a:cxn>
                  <a:cxn ang="0">
                    <a:pos x="293" y="189"/>
                  </a:cxn>
                  <a:cxn ang="0">
                    <a:pos x="337" y="202"/>
                  </a:cxn>
                  <a:cxn ang="0">
                    <a:pos x="382" y="213"/>
                  </a:cxn>
                  <a:cxn ang="0">
                    <a:pos x="430" y="223"/>
                  </a:cxn>
                  <a:cxn ang="0">
                    <a:pos x="479" y="230"/>
                  </a:cxn>
                  <a:cxn ang="0">
                    <a:pos x="531" y="236"/>
                  </a:cxn>
                  <a:cxn ang="0">
                    <a:pos x="584" y="238"/>
                  </a:cxn>
                  <a:cxn ang="0">
                    <a:pos x="637" y="240"/>
                  </a:cxn>
                  <a:cxn ang="0">
                    <a:pos x="692" y="240"/>
                  </a:cxn>
                  <a:cxn ang="0">
                    <a:pos x="749" y="236"/>
                  </a:cxn>
                  <a:cxn ang="0">
                    <a:pos x="802" y="232"/>
                  </a:cxn>
                  <a:cxn ang="0">
                    <a:pos x="854" y="225"/>
                  </a:cxn>
                  <a:cxn ang="0">
                    <a:pos x="905" y="217"/>
                  </a:cxn>
                  <a:cxn ang="0">
                    <a:pos x="953" y="206"/>
                  </a:cxn>
                  <a:cxn ang="0">
                    <a:pos x="998" y="192"/>
                  </a:cxn>
                  <a:cxn ang="0">
                    <a:pos x="1042" y="179"/>
                  </a:cxn>
                  <a:cxn ang="0">
                    <a:pos x="1082" y="162"/>
                  </a:cxn>
                  <a:cxn ang="0">
                    <a:pos x="1122" y="145"/>
                  </a:cxn>
                  <a:cxn ang="0">
                    <a:pos x="1156" y="126"/>
                  </a:cxn>
                  <a:cxn ang="0">
                    <a:pos x="1188" y="107"/>
                  </a:cxn>
                  <a:cxn ang="0">
                    <a:pos x="1217" y="86"/>
                  </a:cxn>
                  <a:cxn ang="0">
                    <a:pos x="1242" y="63"/>
                  </a:cxn>
                  <a:cxn ang="0">
                    <a:pos x="1261" y="40"/>
                  </a:cxn>
                  <a:cxn ang="0">
                    <a:pos x="1280" y="17"/>
                  </a:cxn>
                  <a:cxn ang="0">
                    <a:pos x="1287" y="4"/>
                  </a:cxn>
                  <a:cxn ang="0">
                    <a:pos x="1304" y="2"/>
                  </a:cxn>
                  <a:cxn ang="0">
                    <a:pos x="1321" y="1525"/>
                  </a:cxn>
                  <a:cxn ang="0">
                    <a:pos x="0" y="1550"/>
                  </a:cxn>
                  <a:cxn ang="0">
                    <a:pos x="0" y="1519"/>
                  </a:cxn>
                  <a:cxn ang="0">
                    <a:pos x="0" y="1470"/>
                  </a:cxn>
                  <a:cxn ang="0">
                    <a:pos x="0" y="1403"/>
                  </a:cxn>
                  <a:cxn ang="0">
                    <a:pos x="0" y="1318"/>
                  </a:cxn>
                  <a:cxn ang="0">
                    <a:pos x="2" y="1221"/>
                  </a:cxn>
                  <a:cxn ang="0">
                    <a:pos x="4" y="1112"/>
                  </a:cxn>
                  <a:cxn ang="0">
                    <a:pos x="6" y="996"/>
                  </a:cxn>
                  <a:cxn ang="0">
                    <a:pos x="8" y="873"/>
                  </a:cxn>
                  <a:cxn ang="0">
                    <a:pos x="10" y="747"/>
                  </a:cxn>
                  <a:cxn ang="0">
                    <a:pos x="12" y="618"/>
                  </a:cxn>
                  <a:cxn ang="0">
                    <a:pos x="12" y="493"/>
                  </a:cxn>
                  <a:cxn ang="0">
                    <a:pos x="16" y="369"/>
                  </a:cxn>
                  <a:cxn ang="0">
                    <a:pos x="18" y="253"/>
                  </a:cxn>
                  <a:cxn ang="0">
                    <a:pos x="19" y="145"/>
                  </a:cxn>
                  <a:cxn ang="0">
                    <a:pos x="21" y="46"/>
                  </a:cxn>
                </a:cxnLst>
                <a:rect l="0" t="0" r="r" b="b"/>
                <a:pathLst>
                  <a:path w="1321" h="1557">
                    <a:moveTo>
                      <a:pt x="31" y="25"/>
                    </a:moveTo>
                    <a:lnTo>
                      <a:pt x="33" y="29"/>
                    </a:lnTo>
                    <a:lnTo>
                      <a:pt x="38" y="36"/>
                    </a:lnTo>
                    <a:lnTo>
                      <a:pt x="42" y="42"/>
                    </a:lnTo>
                    <a:lnTo>
                      <a:pt x="48" y="48"/>
                    </a:lnTo>
                    <a:lnTo>
                      <a:pt x="52" y="54"/>
                    </a:lnTo>
                    <a:lnTo>
                      <a:pt x="57" y="59"/>
                    </a:lnTo>
                    <a:lnTo>
                      <a:pt x="63" y="65"/>
                    </a:lnTo>
                    <a:lnTo>
                      <a:pt x="67" y="69"/>
                    </a:lnTo>
                    <a:lnTo>
                      <a:pt x="73" y="74"/>
                    </a:lnTo>
                    <a:lnTo>
                      <a:pt x="78" y="80"/>
                    </a:lnTo>
                    <a:lnTo>
                      <a:pt x="86" y="86"/>
                    </a:lnTo>
                    <a:lnTo>
                      <a:pt x="92" y="92"/>
                    </a:lnTo>
                    <a:lnTo>
                      <a:pt x="99" y="95"/>
                    </a:lnTo>
                    <a:lnTo>
                      <a:pt x="107" y="99"/>
                    </a:lnTo>
                    <a:lnTo>
                      <a:pt x="113" y="107"/>
                    </a:lnTo>
                    <a:lnTo>
                      <a:pt x="120" y="111"/>
                    </a:lnTo>
                    <a:lnTo>
                      <a:pt x="128" y="114"/>
                    </a:lnTo>
                    <a:lnTo>
                      <a:pt x="135" y="120"/>
                    </a:lnTo>
                    <a:lnTo>
                      <a:pt x="143" y="126"/>
                    </a:lnTo>
                    <a:lnTo>
                      <a:pt x="152" y="130"/>
                    </a:lnTo>
                    <a:lnTo>
                      <a:pt x="160" y="135"/>
                    </a:lnTo>
                    <a:lnTo>
                      <a:pt x="168" y="139"/>
                    </a:lnTo>
                    <a:lnTo>
                      <a:pt x="177" y="143"/>
                    </a:lnTo>
                    <a:lnTo>
                      <a:pt x="187" y="149"/>
                    </a:lnTo>
                    <a:lnTo>
                      <a:pt x="194" y="152"/>
                    </a:lnTo>
                    <a:lnTo>
                      <a:pt x="204" y="156"/>
                    </a:lnTo>
                    <a:lnTo>
                      <a:pt x="213" y="160"/>
                    </a:lnTo>
                    <a:lnTo>
                      <a:pt x="223" y="164"/>
                    </a:lnTo>
                    <a:lnTo>
                      <a:pt x="230" y="168"/>
                    </a:lnTo>
                    <a:lnTo>
                      <a:pt x="242" y="173"/>
                    </a:lnTo>
                    <a:lnTo>
                      <a:pt x="251" y="177"/>
                    </a:lnTo>
                    <a:lnTo>
                      <a:pt x="261" y="181"/>
                    </a:lnTo>
                    <a:lnTo>
                      <a:pt x="272" y="183"/>
                    </a:lnTo>
                    <a:lnTo>
                      <a:pt x="282" y="187"/>
                    </a:lnTo>
                    <a:lnTo>
                      <a:pt x="293" y="189"/>
                    </a:lnTo>
                    <a:lnTo>
                      <a:pt x="303" y="192"/>
                    </a:lnTo>
                    <a:lnTo>
                      <a:pt x="314" y="196"/>
                    </a:lnTo>
                    <a:lnTo>
                      <a:pt x="325" y="200"/>
                    </a:lnTo>
                    <a:lnTo>
                      <a:pt x="337" y="202"/>
                    </a:lnTo>
                    <a:lnTo>
                      <a:pt x="346" y="206"/>
                    </a:lnTo>
                    <a:lnTo>
                      <a:pt x="360" y="208"/>
                    </a:lnTo>
                    <a:lnTo>
                      <a:pt x="371" y="209"/>
                    </a:lnTo>
                    <a:lnTo>
                      <a:pt x="382" y="213"/>
                    </a:lnTo>
                    <a:lnTo>
                      <a:pt x="394" y="215"/>
                    </a:lnTo>
                    <a:lnTo>
                      <a:pt x="405" y="219"/>
                    </a:lnTo>
                    <a:lnTo>
                      <a:pt x="417" y="221"/>
                    </a:lnTo>
                    <a:lnTo>
                      <a:pt x="430" y="223"/>
                    </a:lnTo>
                    <a:lnTo>
                      <a:pt x="441" y="225"/>
                    </a:lnTo>
                    <a:lnTo>
                      <a:pt x="455" y="227"/>
                    </a:lnTo>
                    <a:lnTo>
                      <a:pt x="468" y="227"/>
                    </a:lnTo>
                    <a:lnTo>
                      <a:pt x="479" y="230"/>
                    </a:lnTo>
                    <a:lnTo>
                      <a:pt x="493" y="232"/>
                    </a:lnTo>
                    <a:lnTo>
                      <a:pt x="506" y="232"/>
                    </a:lnTo>
                    <a:lnTo>
                      <a:pt x="517" y="234"/>
                    </a:lnTo>
                    <a:lnTo>
                      <a:pt x="531" y="236"/>
                    </a:lnTo>
                    <a:lnTo>
                      <a:pt x="544" y="236"/>
                    </a:lnTo>
                    <a:lnTo>
                      <a:pt x="557" y="236"/>
                    </a:lnTo>
                    <a:lnTo>
                      <a:pt x="569" y="238"/>
                    </a:lnTo>
                    <a:lnTo>
                      <a:pt x="584" y="238"/>
                    </a:lnTo>
                    <a:lnTo>
                      <a:pt x="597" y="240"/>
                    </a:lnTo>
                    <a:lnTo>
                      <a:pt x="611" y="240"/>
                    </a:lnTo>
                    <a:lnTo>
                      <a:pt x="624" y="240"/>
                    </a:lnTo>
                    <a:lnTo>
                      <a:pt x="637" y="240"/>
                    </a:lnTo>
                    <a:lnTo>
                      <a:pt x="650" y="242"/>
                    </a:lnTo>
                    <a:lnTo>
                      <a:pt x="666" y="240"/>
                    </a:lnTo>
                    <a:lnTo>
                      <a:pt x="681" y="240"/>
                    </a:lnTo>
                    <a:lnTo>
                      <a:pt x="692" y="240"/>
                    </a:lnTo>
                    <a:lnTo>
                      <a:pt x="707" y="240"/>
                    </a:lnTo>
                    <a:lnTo>
                      <a:pt x="721" y="238"/>
                    </a:lnTo>
                    <a:lnTo>
                      <a:pt x="734" y="238"/>
                    </a:lnTo>
                    <a:lnTo>
                      <a:pt x="749" y="236"/>
                    </a:lnTo>
                    <a:lnTo>
                      <a:pt x="763" y="236"/>
                    </a:lnTo>
                    <a:lnTo>
                      <a:pt x="776" y="234"/>
                    </a:lnTo>
                    <a:lnTo>
                      <a:pt x="789" y="232"/>
                    </a:lnTo>
                    <a:lnTo>
                      <a:pt x="802" y="232"/>
                    </a:lnTo>
                    <a:lnTo>
                      <a:pt x="816" y="230"/>
                    </a:lnTo>
                    <a:lnTo>
                      <a:pt x="829" y="230"/>
                    </a:lnTo>
                    <a:lnTo>
                      <a:pt x="840" y="227"/>
                    </a:lnTo>
                    <a:lnTo>
                      <a:pt x="854" y="225"/>
                    </a:lnTo>
                    <a:lnTo>
                      <a:pt x="867" y="225"/>
                    </a:lnTo>
                    <a:lnTo>
                      <a:pt x="878" y="221"/>
                    </a:lnTo>
                    <a:lnTo>
                      <a:pt x="892" y="219"/>
                    </a:lnTo>
                    <a:lnTo>
                      <a:pt x="905" y="217"/>
                    </a:lnTo>
                    <a:lnTo>
                      <a:pt x="917" y="213"/>
                    </a:lnTo>
                    <a:lnTo>
                      <a:pt x="928" y="209"/>
                    </a:lnTo>
                    <a:lnTo>
                      <a:pt x="941" y="208"/>
                    </a:lnTo>
                    <a:lnTo>
                      <a:pt x="953" y="206"/>
                    </a:lnTo>
                    <a:lnTo>
                      <a:pt x="964" y="204"/>
                    </a:lnTo>
                    <a:lnTo>
                      <a:pt x="975" y="200"/>
                    </a:lnTo>
                    <a:lnTo>
                      <a:pt x="987" y="196"/>
                    </a:lnTo>
                    <a:lnTo>
                      <a:pt x="998" y="192"/>
                    </a:lnTo>
                    <a:lnTo>
                      <a:pt x="1010" y="190"/>
                    </a:lnTo>
                    <a:lnTo>
                      <a:pt x="1021" y="187"/>
                    </a:lnTo>
                    <a:lnTo>
                      <a:pt x="1031" y="183"/>
                    </a:lnTo>
                    <a:lnTo>
                      <a:pt x="1042" y="179"/>
                    </a:lnTo>
                    <a:lnTo>
                      <a:pt x="1053" y="177"/>
                    </a:lnTo>
                    <a:lnTo>
                      <a:pt x="1063" y="171"/>
                    </a:lnTo>
                    <a:lnTo>
                      <a:pt x="1072" y="168"/>
                    </a:lnTo>
                    <a:lnTo>
                      <a:pt x="1082" y="162"/>
                    </a:lnTo>
                    <a:lnTo>
                      <a:pt x="1093" y="160"/>
                    </a:lnTo>
                    <a:lnTo>
                      <a:pt x="1103" y="154"/>
                    </a:lnTo>
                    <a:lnTo>
                      <a:pt x="1112" y="150"/>
                    </a:lnTo>
                    <a:lnTo>
                      <a:pt x="1122" y="145"/>
                    </a:lnTo>
                    <a:lnTo>
                      <a:pt x="1129" y="141"/>
                    </a:lnTo>
                    <a:lnTo>
                      <a:pt x="1139" y="137"/>
                    </a:lnTo>
                    <a:lnTo>
                      <a:pt x="1148" y="131"/>
                    </a:lnTo>
                    <a:lnTo>
                      <a:pt x="1156" y="126"/>
                    </a:lnTo>
                    <a:lnTo>
                      <a:pt x="1164" y="122"/>
                    </a:lnTo>
                    <a:lnTo>
                      <a:pt x="1171" y="116"/>
                    </a:lnTo>
                    <a:lnTo>
                      <a:pt x="1181" y="112"/>
                    </a:lnTo>
                    <a:lnTo>
                      <a:pt x="1188" y="107"/>
                    </a:lnTo>
                    <a:lnTo>
                      <a:pt x="1196" y="103"/>
                    </a:lnTo>
                    <a:lnTo>
                      <a:pt x="1203" y="97"/>
                    </a:lnTo>
                    <a:lnTo>
                      <a:pt x="1209" y="92"/>
                    </a:lnTo>
                    <a:lnTo>
                      <a:pt x="1217" y="86"/>
                    </a:lnTo>
                    <a:lnTo>
                      <a:pt x="1224" y="80"/>
                    </a:lnTo>
                    <a:lnTo>
                      <a:pt x="1230" y="74"/>
                    </a:lnTo>
                    <a:lnTo>
                      <a:pt x="1236" y="69"/>
                    </a:lnTo>
                    <a:lnTo>
                      <a:pt x="1242" y="63"/>
                    </a:lnTo>
                    <a:lnTo>
                      <a:pt x="1247" y="59"/>
                    </a:lnTo>
                    <a:lnTo>
                      <a:pt x="1251" y="54"/>
                    </a:lnTo>
                    <a:lnTo>
                      <a:pt x="1257" y="46"/>
                    </a:lnTo>
                    <a:lnTo>
                      <a:pt x="1261" y="40"/>
                    </a:lnTo>
                    <a:lnTo>
                      <a:pt x="1268" y="35"/>
                    </a:lnTo>
                    <a:lnTo>
                      <a:pt x="1272" y="29"/>
                    </a:lnTo>
                    <a:lnTo>
                      <a:pt x="1276" y="23"/>
                    </a:lnTo>
                    <a:lnTo>
                      <a:pt x="1280" y="17"/>
                    </a:lnTo>
                    <a:lnTo>
                      <a:pt x="1283" y="12"/>
                    </a:lnTo>
                    <a:lnTo>
                      <a:pt x="1283" y="10"/>
                    </a:lnTo>
                    <a:lnTo>
                      <a:pt x="1285" y="8"/>
                    </a:lnTo>
                    <a:lnTo>
                      <a:pt x="1287" y="4"/>
                    </a:lnTo>
                    <a:lnTo>
                      <a:pt x="1293" y="2"/>
                    </a:lnTo>
                    <a:lnTo>
                      <a:pt x="1295" y="0"/>
                    </a:lnTo>
                    <a:lnTo>
                      <a:pt x="1302" y="0"/>
                    </a:lnTo>
                    <a:lnTo>
                      <a:pt x="1304" y="2"/>
                    </a:lnTo>
                    <a:lnTo>
                      <a:pt x="1306" y="6"/>
                    </a:lnTo>
                    <a:lnTo>
                      <a:pt x="1308" y="8"/>
                    </a:lnTo>
                    <a:lnTo>
                      <a:pt x="1314" y="14"/>
                    </a:lnTo>
                    <a:lnTo>
                      <a:pt x="1321" y="1525"/>
                    </a:lnTo>
                    <a:lnTo>
                      <a:pt x="0" y="1557"/>
                    </a:lnTo>
                    <a:lnTo>
                      <a:pt x="0" y="1555"/>
                    </a:lnTo>
                    <a:lnTo>
                      <a:pt x="0" y="1553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36"/>
                    </a:lnTo>
                    <a:lnTo>
                      <a:pt x="0" y="1531"/>
                    </a:lnTo>
                    <a:lnTo>
                      <a:pt x="0" y="1519"/>
                    </a:lnTo>
                    <a:lnTo>
                      <a:pt x="0" y="1510"/>
                    </a:lnTo>
                    <a:lnTo>
                      <a:pt x="0" y="1498"/>
                    </a:lnTo>
                    <a:lnTo>
                      <a:pt x="0" y="1483"/>
                    </a:lnTo>
                    <a:lnTo>
                      <a:pt x="0" y="1470"/>
                    </a:lnTo>
                    <a:lnTo>
                      <a:pt x="0" y="1456"/>
                    </a:lnTo>
                    <a:lnTo>
                      <a:pt x="0" y="1437"/>
                    </a:lnTo>
                    <a:lnTo>
                      <a:pt x="0" y="1422"/>
                    </a:lnTo>
                    <a:lnTo>
                      <a:pt x="0" y="1403"/>
                    </a:lnTo>
                    <a:lnTo>
                      <a:pt x="0" y="1382"/>
                    </a:lnTo>
                    <a:lnTo>
                      <a:pt x="0" y="1361"/>
                    </a:lnTo>
                    <a:lnTo>
                      <a:pt x="0" y="1340"/>
                    </a:lnTo>
                    <a:lnTo>
                      <a:pt x="0" y="1318"/>
                    </a:lnTo>
                    <a:lnTo>
                      <a:pt x="2" y="1295"/>
                    </a:lnTo>
                    <a:lnTo>
                      <a:pt x="2" y="1270"/>
                    </a:lnTo>
                    <a:lnTo>
                      <a:pt x="2" y="1247"/>
                    </a:lnTo>
                    <a:lnTo>
                      <a:pt x="2" y="1221"/>
                    </a:lnTo>
                    <a:lnTo>
                      <a:pt x="4" y="1196"/>
                    </a:lnTo>
                    <a:lnTo>
                      <a:pt x="4" y="1167"/>
                    </a:lnTo>
                    <a:lnTo>
                      <a:pt x="4" y="1141"/>
                    </a:lnTo>
                    <a:lnTo>
                      <a:pt x="4" y="1112"/>
                    </a:lnTo>
                    <a:lnTo>
                      <a:pt x="4" y="1086"/>
                    </a:lnTo>
                    <a:lnTo>
                      <a:pt x="4" y="1055"/>
                    </a:lnTo>
                    <a:lnTo>
                      <a:pt x="6" y="1025"/>
                    </a:lnTo>
                    <a:lnTo>
                      <a:pt x="6" y="996"/>
                    </a:lnTo>
                    <a:lnTo>
                      <a:pt x="6" y="966"/>
                    </a:lnTo>
                    <a:lnTo>
                      <a:pt x="6" y="936"/>
                    </a:lnTo>
                    <a:lnTo>
                      <a:pt x="6" y="905"/>
                    </a:lnTo>
                    <a:lnTo>
                      <a:pt x="8" y="873"/>
                    </a:lnTo>
                    <a:lnTo>
                      <a:pt x="8" y="842"/>
                    </a:lnTo>
                    <a:lnTo>
                      <a:pt x="8" y="810"/>
                    </a:lnTo>
                    <a:lnTo>
                      <a:pt x="10" y="780"/>
                    </a:lnTo>
                    <a:lnTo>
                      <a:pt x="10" y="747"/>
                    </a:lnTo>
                    <a:lnTo>
                      <a:pt x="10" y="715"/>
                    </a:lnTo>
                    <a:lnTo>
                      <a:pt x="10" y="683"/>
                    </a:lnTo>
                    <a:lnTo>
                      <a:pt x="10" y="650"/>
                    </a:lnTo>
                    <a:lnTo>
                      <a:pt x="12" y="618"/>
                    </a:lnTo>
                    <a:lnTo>
                      <a:pt x="12" y="588"/>
                    </a:lnTo>
                    <a:lnTo>
                      <a:pt x="12" y="555"/>
                    </a:lnTo>
                    <a:lnTo>
                      <a:pt x="12" y="523"/>
                    </a:lnTo>
                    <a:lnTo>
                      <a:pt x="12" y="493"/>
                    </a:lnTo>
                    <a:lnTo>
                      <a:pt x="14" y="462"/>
                    </a:lnTo>
                    <a:lnTo>
                      <a:pt x="14" y="430"/>
                    </a:lnTo>
                    <a:lnTo>
                      <a:pt x="16" y="401"/>
                    </a:lnTo>
                    <a:lnTo>
                      <a:pt x="16" y="369"/>
                    </a:lnTo>
                    <a:lnTo>
                      <a:pt x="16" y="341"/>
                    </a:lnTo>
                    <a:lnTo>
                      <a:pt x="16" y="310"/>
                    </a:lnTo>
                    <a:lnTo>
                      <a:pt x="16" y="282"/>
                    </a:lnTo>
                    <a:lnTo>
                      <a:pt x="18" y="253"/>
                    </a:lnTo>
                    <a:lnTo>
                      <a:pt x="18" y="225"/>
                    </a:lnTo>
                    <a:lnTo>
                      <a:pt x="18" y="198"/>
                    </a:lnTo>
                    <a:lnTo>
                      <a:pt x="19" y="171"/>
                    </a:lnTo>
                    <a:lnTo>
                      <a:pt x="19" y="145"/>
                    </a:lnTo>
                    <a:lnTo>
                      <a:pt x="19" y="118"/>
                    </a:lnTo>
                    <a:lnTo>
                      <a:pt x="19" y="93"/>
                    </a:lnTo>
                    <a:lnTo>
                      <a:pt x="21" y="69"/>
                    </a:lnTo>
                    <a:lnTo>
                      <a:pt x="21" y="46"/>
                    </a:lnTo>
                    <a:lnTo>
                      <a:pt x="21" y="25"/>
                    </a:lnTo>
                    <a:lnTo>
                      <a:pt x="31" y="25"/>
                    </a:lnTo>
                    <a:lnTo>
                      <a:pt x="31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4143" y="2840"/>
                <a:ext cx="614" cy="172"/>
              </a:xfrm>
              <a:custGeom>
                <a:avLst/>
                <a:gdLst/>
                <a:ahLst/>
                <a:cxnLst>
                  <a:cxn ang="0">
                    <a:pos x="553" y="342"/>
                  </a:cxn>
                  <a:cxn ang="0">
                    <a:pos x="477" y="334"/>
                  </a:cxn>
                  <a:cxn ang="0">
                    <a:pos x="405" y="323"/>
                  </a:cxn>
                  <a:cxn ang="0">
                    <a:pos x="336" y="308"/>
                  </a:cxn>
                  <a:cxn ang="0">
                    <a:pos x="274" y="291"/>
                  </a:cxn>
                  <a:cxn ang="0">
                    <a:pos x="213" y="266"/>
                  </a:cxn>
                  <a:cxn ang="0">
                    <a:pos x="162" y="241"/>
                  </a:cxn>
                  <a:cxn ang="0">
                    <a:pos x="114" y="213"/>
                  </a:cxn>
                  <a:cxn ang="0">
                    <a:pos x="74" y="182"/>
                  </a:cxn>
                  <a:cxn ang="0">
                    <a:pos x="42" y="150"/>
                  </a:cxn>
                  <a:cxn ang="0">
                    <a:pos x="19" y="116"/>
                  </a:cxn>
                  <a:cxn ang="0">
                    <a:pos x="6" y="81"/>
                  </a:cxn>
                  <a:cxn ang="0">
                    <a:pos x="0" y="47"/>
                  </a:cxn>
                  <a:cxn ang="0">
                    <a:pos x="4" y="36"/>
                  </a:cxn>
                  <a:cxn ang="0">
                    <a:pos x="21" y="64"/>
                  </a:cxn>
                  <a:cxn ang="0">
                    <a:pos x="46" y="91"/>
                  </a:cxn>
                  <a:cxn ang="0">
                    <a:pos x="76" y="118"/>
                  </a:cxn>
                  <a:cxn ang="0">
                    <a:pos x="110" y="140"/>
                  </a:cxn>
                  <a:cxn ang="0">
                    <a:pos x="152" y="163"/>
                  </a:cxn>
                  <a:cxn ang="0">
                    <a:pos x="200" y="182"/>
                  </a:cxn>
                  <a:cxn ang="0">
                    <a:pos x="253" y="199"/>
                  </a:cxn>
                  <a:cxn ang="0">
                    <a:pos x="308" y="213"/>
                  </a:cxn>
                  <a:cxn ang="0">
                    <a:pos x="367" y="224"/>
                  </a:cxn>
                  <a:cxn ang="0">
                    <a:pos x="430" y="234"/>
                  </a:cxn>
                  <a:cxn ang="0">
                    <a:pos x="498" y="243"/>
                  </a:cxn>
                  <a:cxn ang="0">
                    <a:pos x="565" y="245"/>
                  </a:cxn>
                  <a:cxn ang="0">
                    <a:pos x="637" y="245"/>
                  </a:cxn>
                  <a:cxn ang="0">
                    <a:pos x="713" y="243"/>
                  </a:cxn>
                  <a:cxn ang="0">
                    <a:pos x="781" y="234"/>
                  </a:cxn>
                  <a:cxn ang="0">
                    <a:pos x="850" y="224"/>
                  </a:cxn>
                  <a:cxn ang="0">
                    <a:pos x="914" y="211"/>
                  </a:cxn>
                  <a:cxn ang="0">
                    <a:pos x="973" y="196"/>
                  </a:cxn>
                  <a:cxn ang="0">
                    <a:pos x="1028" y="177"/>
                  </a:cxn>
                  <a:cxn ang="0">
                    <a:pos x="1076" y="154"/>
                  </a:cxn>
                  <a:cxn ang="0">
                    <a:pos x="1118" y="131"/>
                  </a:cxn>
                  <a:cxn ang="0">
                    <a:pos x="1154" y="104"/>
                  </a:cxn>
                  <a:cxn ang="0">
                    <a:pos x="1182" y="76"/>
                  </a:cxn>
                  <a:cxn ang="0">
                    <a:pos x="1203" y="45"/>
                  </a:cxn>
                  <a:cxn ang="0">
                    <a:pos x="1216" y="13"/>
                  </a:cxn>
                  <a:cxn ang="0">
                    <a:pos x="1224" y="17"/>
                  </a:cxn>
                  <a:cxn ang="0">
                    <a:pos x="1228" y="47"/>
                  </a:cxn>
                  <a:cxn ang="0">
                    <a:pos x="1222" y="81"/>
                  </a:cxn>
                  <a:cxn ang="0">
                    <a:pos x="1207" y="116"/>
                  </a:cxn>
                  <a:cxn ang="0">
                    <a:pos x="1184" y="150"/>
                  </a:cxn>
                  <a:cxn ang="0">
                    <a:pos x="1154" y="182"/>
                  </a:cxn>
                  <a:cxn ang="0">
                    <a:pos x="1116" y="213"/>
                  </a:cxn>
                  <a:cxn ang="0">
                    <a:pos x="1068" y="241"/>
                  </a:cxn>
                  <a:cxn ang="0">
                    <a:pos x="1015" y="266"/>
                  </a:cxn>
                  <a:cxn ang="0">
                    <a:pos x="958" y="291"/>
                  </a:cxn>
                  <a:cxn ang="0">
                    <a:pos x="893" y="308"/>
                  </a:cxn>
                  <a:cxn ang="0">
                    <a:pos x="825" y="323"/>
                  </a:cxn>
                  <a:cxn ang="0">
                    <a:pos x="755" y="334"/>
                  </a:cxn>
                  <a:cxn ang="0">
                    <a:pos x="679" y="342"/>
                  </a:cxn>
                  <a:cxn ang="0">
                    <a:pos x="618" y="344"/>
                  </a:cxn>
                </a:cxnLst>
                <a:rect l="0" t="0" r="r" b="b"/>
                <a:pathLst>
                  <a:path w="1228" h="344">
                    <a:moveTo>
                      <a:pt x="618" y="344"/>
                    </a:moveTo>
                    <a:lnTo>
                      <a:pt x="601" y="344"/>
                    </a:lnTo>
                    <a:lnTo>
                      <a:pt x="585" y="344"/>
                    </a:lnTo>
                    <a:lnTo>
                      <a:pt x="568" y="344"/>
                    </a:lnTo>
                    <a:lnTo>
                      <a:pt x="553" y="342"/>
                    </a:lnTo>
                    <a:lnTo>
                      <a:pt x="538" y="340"/>
                    </a:lnTo>
                    <a:lnTo>
                      <a:pt x="523" y="340"/>
                    </a:lnTo>
                    <a:lnTo>
                      <a:pt x="506" y="338"/>
                    </a:lnTo>
                    <a:lnTo>
                      <a:pt x="492" y="336"/>
                    </a:lnTo>
                    <a:lnTo>
                      <a:pt x="477" y="334"/>
                    </a:lnTo>
                    <a:lnTo>
                      <a:pt x="462" y="334"/>
                    </a:lnTo>
                    <a:lnTo>
                      <a:pt x="447" y="330"/>
                    </a:lnTo>
                    <a:lnTo>
                      <a:pt x="433" y="329"/>
                    </a:lnTo>
                    <a:lnTo>
                      <a:pt x="418" y="325"/>
                    </a:lnTo>
                    <a:lnTo>
                      <a:pt x="405" y="323"/>
                    </a:lnTo>
                    <a:lnTo>
                      <a:pt x="392" y="319"/>
                    </a:lnTo>
                    <a:lnTo>
                      <a:pt x="376" y="317"/>
                    </a:lnTo>
                    <a:lnTo>
                      <a:pt x="363" y="313"/>
                    </a:lnTo>
                    <a:lnTo>
                      <a:pt x="350" y="311"/>
                    </a:lnTo>
                    <a:lnTo>
                      <a:pt x="336" y="308"/>
                    </a:lnTo>
                    <a:lnTo>
                      <a:pt x="323" y="304"/>
                    </a:lnTo>
                    <a:lnTo>
                      <a:pt x="310" y="300"/>
                    </a:lnTo>
                    <a:lnTo>
                      <a:pt x="297" y="296"/>
                    </a:lnTo>
                    <a:lnTo>
                      <a:pt x="283" y="292"/>
                    </a:lnTo>
                    <a:lnTo>
                      <a:pt x="274" y="291"/>
                    </a:lnTo>
                    <a:lnTo>
                      <a:pt x="260" y="285"/>
                    </a:lnTo>
                    <a:lnTo>
                      <a:pt x="249" y="279"/>
                    </a:lnTo>
                    <a:lnTo>
                      <a:pt x="236" y="275"/>
                    </a:lnTo>
                    <a:lnTo>
                      <a:pt x="226" y="272"/>
                    </a:lnTo>
                    <a:lnTo>
                      <a:pt x="213" y="266"/>
                    </a:lnTo>
                    <a:lnTo>
                      <a:pt x="203" y="260"/>
                    </a:lnTo>
                    <a:lnTo>
                      <a:pt x="192" y="256"/>
                    </a:lnTo>
                    <a:lnTo>
                      <a:pt x="181" y="251"/>
                    </a:lnTo>
                    <a:lnTo>
                      <a:pt x="171" y="247"/>
                    </a:lnTo>
                    <a:lnTo>
                      <a:pt x="162" y="241"/>
                    </a:lnTo>
                    <a:lnTo>
                      <a:pt x="150" y="234"/>
                    </a:lnTo>
                    <a:lnTo>
                      <a:pt x="141" y="230"/>
                    </a:lnTo>
                    <a:lnTo>
                      <a:pt x="131" y="224"/>
                    </a:lnTo>
                    <a:lnTo>
                      <a:pt x="124" y="218"/>
                    </a:lnTo>
                    <a:lnTo>
                      <a:pt x="114" y="213"/>
                    </a:lnTo>
                    <a:lnTo>
                      <a:pt x="106" y="207"/>
                    </a:lnTo>
                    <a:lnTo>
                      <a:pt x="97" y="201"/>
                    </a:lnTo>
                    <a:lnTo>
                      <a:pt x="89" y="196"/>
                    </a:lnTo>
                    <a:lnTo>
                      <a:pt x="82" y="186"/>
                    </a:lnTo>
                    <a:lnTo>
                      <a:pt x="74" y="182"/>
                    </a:lnTo>
                    <a:lnTo>
                      <a:pt x="68" y="175"/>
                    </a:lnTo>
                    <a:lnTo>
                      <a:pt x="61" y="169"/>
                    </a:lnTo>
                    <a:lnTo>
                      <a:pt x="55" y="163"/>
                    </a:lnTo>
                    <a:lnTo>
                      <a:pt x="48" y="158"/>
                    </a:lnTo>
                    <a:lnTo>
                      <a:pt x="42" y="150"/>
                    </a:lnTo>
                    <a:lnTo>
                      <a:pt x="36" y="142"/>
                    </a:lnTo>
                    <a:lnTo>
                      <a:pt x="32" y="137"/>
                    </a:lnTo>
                    <a:lnTo>
                      <a:pt x="29" y="131"/>
                    </a:lnTo>
                    <a:lnTo>
                      <a:pt x="25" y="121"/>
                    </a:lnTo>
                    <a:lnTo>
                      <a:pt x="19" y="116"/>
                    </a:lnTo>
                    <a:lnTo>
                      <a:pt x="15" y="110"/>
                    </a:lnTo>
                    <a:lnTo>
                      <a:pt x="13" y="104"/>
                    </a:lnTo>
                    <a:lnTo>
                      <a:pt x="10" y="95"/>
                    </a:lnTo>
                    <a:lnTo>
                      <a:pt x="8" y="89"/>
                    </a:lnTo>
                    <a:lnTo>
                      <a:pt x="6" y="81"/>
                    </a:lnTo>
                    <a:lnTo>
                      <a:pt x="4" y="74"/>
                    </a:lnTo>
                    <a:lnTo>
                      <a:pt x="2" y="68"/>
                    </a:lnTo>
                    <a:lnTo>
                      <a:pt x="0" y="61"/>
                    </a:lnTo>
                    <a:lnTo>
                      <a:pt x="0" y="53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38"/>
                    </a:lnTo>
                    <a:lnTo>
                      <a:pt x="0" y="34"/>
                    </a:lnTo>
                    <a:lnTo>
                      <a:pt x="2" y="30"/>
                    </a:lnTo>
                    <a:lnTo>
                      <a:pt x="4" y="36"/>
                    </a:lnTo>
                    <a:lnTo>
                      <a:pt x="8" y="42"/>
                    </a:lnTo>
                    <a:lnTo>
                      <a:pt x="10" y="47"/>
                    </a:lnTo>
                    <a:lnTo>
                      <a:pt x="13" y="53"/>
                    </a:lnTo>
                    <a:lnTo>
                      <a:pt x="19" y="59"/>
                    </a:lnTo>
                    <a:lnTo>
                      <a:pt x="21" y="64"/>
                    </a:lnTo>
                    <a:lnTo>
                      <a:pt x="25" y="70"/>
                    </a:lnTo>
                    <a:lnTo>
                      <a:pt x="30" y="76"/>
                    </a:lnTo>
                    <a:lnTo>
                      <a:pt x="34" y="81"/>
                    </a:lnTo>
                    <a:lnTo>
                      <a:pt x="40" y="85"/>
                    </a:lnTo>
                    <a:lnTo>
                      <a:pt x="46" y="91"/>
                    </a:lnTo>
                    <a:lnTo>
                      <a:pt x="49" y="97"/>
                    </a:lnTo>
                    <a:lnTo>
                      <a:pt x="55" y="102"/>
                    </a:lnTo>
                    <a:lnTo>
                      <a:pt x="63" y="108"/>
                    </a:lnTo>
                    <a:lnTo>
                      <a:pt x="68" y="112"/>
                    </a:lnTo>
                    <a:lnTo>
                      <a:pt x="76" y="118"/>
                    </a:lnTo>
                    <a:lnTo>
                      <a:pt x="82" y="121"/>
                    </a:lnTo>
                    <a:lnTo>
                      <a:pt x="89" y="127"/>
                    </a:lnTo>
                    <a:lnTo>
                      <a:pt x="95" y="131"/>
                    </a:lnTo>
                    <a:lnTo>
                      <a:pt x="103" y="137"/>
                    </a:lnTo>
                    <a:lnTo>
                      <a:pt x="110" y="140"/>
                    </a:lnTo>
                    <a:lnTo>
                      <a:pt x="120" y="146"/>
                    </a:lnTo>
                    <a:lnTo>
                      <a:pt x="127" y="150"/>
                    </a:lnTo>
                    <a:lnTo>
                      <a:pt x="135" y="154"/>
                    </a:lnTo>
                    <a:lnTo>
                      <a:pt x="143" y="159"/>
                    </a:lnTo>
                    <a:lnTo>
                      <a:pt x="152" y="163"/>
                    </a:lnTo>
                    <a:lnTo>
                      <a:pt x="162" y="167"/>
                    </a:lnTo>
                    <a:lnTo>
                      <a:pt x="171" y="171"/>
                    </a:lnTo>
                    <a:lnTo>
                      <a:pt x="181" y="175"/>
                    </a:lnTo>
                    <a:lnTo>
                      <a:pt x="190" y="178"/>
                    </a:lnTo>
                    <a:lnTo>
                      <a:pt x="200" y="182"/>
                    </a:lnTo>
                    <a:lnTo>
                      <a:pt x="211" y="186"/>
                    </a:lnTo>
                    <a:lnTo>
                      <a:pt x="220" y="190"/>
                    </a:lnTo>
                    <a:lnTo>
                      <a:pt x="230" y="194"/>
                    </a:lnTo>
                    <a:lnTo>
                      <a:pt x="241" y="196"/>
                    </a:lnTo>
                    <a:lnTo>
                      <a:pt x="253" y="199"/>
                    </a:lnTo>
                    <a:lnTo>
                      <a:pt x="262" y="201"/>
                    </a:lnTo>
                    <a:lnTo>
                      <a:pt x="274" y="205"/>
                    </a:lnTo>
                    <a:lnTo>
                      <a:pt x="283" y="209"/>
                    </a:lnTo>
                    <a:lnTo>
                      <a:pt x="297" y="211"/>
                    </a:lnTo>
                    <a:lnTo>
                      <a:pt x="308" y="213"/>
                    </a:lnTo>
                    <a:lnTo>
                      <a:pt x="319" y="216"/>
                    </a:lnTo>
                    <a:lnTo>
                      <a:pt x="329" y="218"/>
                    </a:lnTo>
                    <a:lnTo>
                      <a:pt x="344" y="220"/>
                    </a:lnTo>
                    <a:lnTo>
                      <a:pt x="355" y="222"/>
                    </a:lnTo>
                    <a:lnTo>
                      <a:pt x="367" y="224"/>
                    </a:lnTo>
                    <a:lnTo>
                      <a:pt x="380" y="228"/>
                    </a:lnTo>
                    <a:lnTo>
                      <a:pt x="393" y="230"/>
                    </a:lnTo>
                    <a:lnTo>
                      <a:pt x="405" y="232"/>
                    </a:lnTo>
                    <a:lnTo>
                      <a:pt x="418" y="234"/>
                    </a:lnTo>
                    <a:lnTo>
                      <a:pt x="430" y="234"/>
                    </a:lnTo>
                    <a:lnTo>
                      <a:pt x="445" y="237"/>
                    </a:lnTo>
                    <a:lnTo>
                      <a:pt x="456" y="239"/>
                    </a:lnTo>
                    <a:lnTo>
                      <a:pt x="469" y="239"/>
                    </a:lnTo>
                    <a:lnTo>
                      <a:pt x="483" y="241"/>
                    </a:lnTo>
                    <a:lnTo>
                      <a:pt x="498" y="243"/>
                    </a:lnTo>
                    <a:lnTo>
                      <a:pt x="509" y="243"/>
                    </a:lnTo>
                    <a:lnTo>
                      <a:pt x="525" y="243"/>
                    </a:lnTo>
                    <a:lnTo>
                      <a:pt x="538" y="245"/>
                    </a:lnTo>
                    <a:lnTo>
                      <a:pt x="551" y="245"/>
                    </a:lnTo>
                    <a:lnTo>
                      <a:pt x="565" y="245"/>
                    </a:lnTo>
                    <a:lnTo>
                      <a:pt x="580" y="245"/>
                    </a:lnTo>
                    <a:lnTo>
                      <a:pt x="593" y="245"/>
                    </a:lnTo>
                    <a:lnTo>
                      <a:pt x="606" y="247"/>
                    </a:lnTo>
                    <a:lnTo>
                      <a:pt x="623" y="245"/>
                    </a:lnTo>
                    <a:lnTo>
                      <a:pt x="637" y="245"/>
                    </a:lnTo>
                    <a:lnTo>
                      <a:pt x="652" y="245"/>
                    </a:lnTo>
                    <a:lnTo>
                      <a:pt x="667" y="245"/>
                    </a:lnTo>
                    <a:lnTo>
                      <a:pt x="682" y="243"/>
                    </a:lnTo>
                    <a:lnTo>
                      <a:pt x="696" y="243"/>
                    </a:lnTo>
                    <a:lnTo>
                      <a:pt x="713" y="243"/>
                    </a:lnTo>
                    <a:lnTo>
                      <a:pt x="726" y="243"/>
                    </a:lnTo>
                    <a:lnTo>
                      <a:pt x="739" y="239"/>
                    </a:lnTo>
                    <a:lnTo>
                      <a:pt x="755" y="239"/>
                    </a:lnTo>
                    <a:lnTo>
                      <a:pt x="768" y="235"/>
                    </a:lnTo>
                    <a:lnTo>
                      <a:pt x="781" y="234"/>
                    </a:lnTo>
                    <a:lnTo>
                      <a:pt x="796" y="234"/>
                    </a:lnTo>
                    <a:lnTo>
                      <a:pt x="810" y="232"/>
                    </a:lnTo>
                    <a:lnTo>
                      <a:pt x="823" y="230"/>
                    </a:lnTo>
                    <a:lnTo>
                      <a:pt x="836" y="228"/>
                    </a:lnTo>
                    <a:lnTo>
                      <a:pt x="850" y="224"/>
                    </a:lnTo>
                    <a:lnTo>
                      <a:pt x="863" y="222"/>
                    </a:lnTo>
                    <a:lnTo>
                      <a:pt x="876" y="218"/>
                    </a:lnTo>
                    <a:lnTo>
                      <a:pt x="888" y="216"/>
                    </a:lnTo>
                    <a:lnTo>
                      <a:pt x="901" y="215"/>
                    </a:lnTo>
                    <a:lnTo>
                      <a:pt x="914" y="211"/>
                    </a:lnTo>
                    <a:lnTo>
                      <a:pt x="926" y="209"/>
                    </a:lnTo>
                    <a:lnTo>
                      <a:pt x="939" y="205"/>
                    </a:lnTo>
                    <a:lnTo>
                      <a:pt x="950" y="201"/>
                    </a:lnTo>
                    <a:lnTo>
                      <a:pt x="962" y="197"/>
                    </a:lnTo>
                    <a:lnTo>
                      <a:pt x="973" y="196"/>
                    </a:lnTo>
                    <a:lnTo>
                      <a:pt x="985" y="192"/>
                    </a:lnTo>
                    <a:lnTo>
                      <a:pt x="994" y="186"/>
                    </a:lnTo>
                    <a:lnTo>
                      <a:pt x="1005" y="184"/>
                    </a:lnTo>
                    <a:lnTo>
                      <a:pt x="1015" y="180"/>
                    </a:lnTo>
                    <a:lnTo>
                      <a:pt x="1028" y="177"/>
                    </a:lnTo>
                    <a:lnTo>
                      <a:pt x="1038" y="171"/>
                    </a:lnTo>
                    <a:lnTo>
                      <a:pt x="1047" y="169"/>
                    </a:lnTo>
                    <a:lnTo>
                      <a:pt x="1057" y="163"/>
                    </a:lnTo>
                    <a:lnTo>
                      <a:pt x="1066" y="159"/>
                    </a:lnTo>
                    <a:lnTo>
                      <a:pt x="1076" y="154"/>
                    </a:lnTo>
                    <a:lnTo>
                      <a:pt x="1083" y="150"/>
                    </a:lnTo>
                    <a:lnTo>
                      <a:pt x="1093" y="144"/>
                    </a:lnTo>
                    <a:lnTo>
                      <a:pt x="1102" y="138"/>
                    </a:lnTo>
                    <a:lnTo>
                      <a:pt x="1110" y="135"/>
                    </a:lnTo>
                    <a:lnTo>
                      <a:pt x="1118" y="131"/>
                    </a:lnTo>
                    <a:lnTo>
                      <a:pt x="1125" y="125"/>
                    </a:lnTo>
                    <a:lnTo>
                      <a:pt x="1133" y="119"/>
                    </a:lnTo>
                    <a:lnTo>
                      <a:pt x="1138" y="116"/>
                    </a:lnTo>
                    <a:lnTo>
                      <a:pt x="1146" y="110"/>
                    </a:lnTo>
                    <a:lnTo>
                      <a:pt x="1154" y="104"/>
                    </a:lnTo>
                    <a:lnTo>
                      <a:pt x="1159" y="99"/>
                    </a:lnTo>
                    <a:lnTo>
                      <a:pt x="1165" y="93"/>
                    </a:lnTo>
                    <a:lnTo>
                      <a:pt x="1171" y="87"/>
                    </a:lnTo>
                    <a:lnTo>
                      <a:pt x="1177" y="81"/>
                    </a:lnTo>
                    <a:lnTo>
                      <a:pt x="1182" y="76"/>
                    </a:lnTo>
                    <a:lnTo>
                      <a:pt x="1186" y="70"/>
                    </a:lnTo>
                    <a:lnTo>
                      <a:pt x="1190" y="62"/>
                    </a:lnTo>
                    <a:lnTo>
                      <a:pt x="1196" y="57"/>
                    </a:lnTo>
                    <a:lnTo>
                      <a:pt x="1197" y="51"/>
                    </a:lnTo>
                    <a:lnTo>
                      <a:pt x="1203" y="45"/>
                    </a:lnTo>
                    <a:lnTo>
                      <a:pt x="1207" y="38"/>
                    </a:lnTo>
                    <a:lnTo>
                      <a:pt x="1209" y="32"/>
                    </a:lnTo>
                    <a:lnTo>
                      <a:pt x="1213" y="26"/>
                    </a:lnTo>
                    <a:lnTo>
                      <a:pt x="1213" y="21"/>
                    </a:lnTo>
                    <a:lnTo>
                      <a:pt x="1216" y="13"/>
                    </a:lnTo>
                    <a:lnTo>
                      <a:pt x="1216" y="5"/>
                    </a:lnTo>
                    <a:lnTo>
                      <a:pt x="1218" y="0"/>
                    </a:lnTo>
                    <a:lnTo>
                      <a:pt x="1220" y="5"/>
                    </a:lnTo>
                    <a:lnTo>
                      <a:pt x="1222" y="11"/>
                    </a:lnTo>
                    <a:lnTo>
                      <a:pt x="1224" y="17"/>
                    </a:lnTo>
                    <a:lnTo>
                      <a:pt x="1224" y="24"/>
                    </a:lnTo>
                    <a:lnTo>
                      <a:pt x="1226" y="30"/>
                    </a:lnTo>
                    <a:lnTo>
                      <a:pt x="1226" y="36"/>
                    </a:lnTo>
                    <a:lnTo>
                      <a:pt x="1228" y="42"/>
                    </a:lnTo>
                    <a:lnTo>
                      <a:pt x="1228" y="47"/>
                    </a:lnTo>
                    <a:lnTo>
                      <a:pt x="1228" y="53"/>
                    </a:lnTo>
                    <a:lnTo>
                      <a:pt x="1226" y="61"/>
                    </a:lnTo>
                    <a:lnTo>
                      <a:pt x="1224" y="68"/>
                    </a:lnTo>
                    <a:lnTo>
                      <a:pt x="1224" y="74"/>
                    </a:lnTo>
                    <a:lnTo>
                      <a:pt x="1222" y="81"/>
                    </a:lnTo>
                    <a:lnTo>
                      <a:pt x="1220" y="89"/>
                    </a:lnTo>
                    <a:lnTo>
                      <a:pt x="1216" y="95"/>
                    </a:lnTo>
                    <a:lnTo>
                      <a:pt x="1215" y="104"/>
                    </a:lnTo>
                    <a:lnTo>
                      <a:pt x="1211" y="110"/>
                    </a:lnTo>
                    <a:lnTo>
                      <a:pt x="1207" y="116"/>
                    </a:lnTo>
                    <a:lnTo>
                      <a:pt x="1203" y="121"/>
                    </a:lnTo>
                    <a:lnTo>
                      <a:pt x="1199" y="131"/>
                    </a:lnTo>
                    <a:lnTo>
                      <a:pt x="1196" y="137"/>
                    </a:lnTo>
                    <a:lnTo>
                      <a:pt x="1190" y="142"/>
                    </a:lnTo>
                    <a:lnTo>
                      <a:pt x="1184" y="150"/>
                    </a:lnTo>
                    <a:lnTo>
                      <a:pt x="1180" y="158"/>
                    </a:lnTo>
                    <a:lnTo>
                      <a:pt x="1173" y="163"/>
                    </a:lnTo>
                    <a:lnTo>
                      <a:pt x="1167" y="169"/>
                    </a:lnTo>
                    <a:lnTo>
                      <a:pt x="1159" y="175"/>
                    </a:lnTo>
                    <a:lnTo>
                      <a:pt x="1154" y="182"/>
                    </a:lnTo>
                    <a:lnTo>
                      <a:pt x="1144" y="186"/>
                    </a:lnTo>
                    <a:lnTo>
                      <a:pt x="1138" y="196"/>
                    </a:lnTo>
                    <a:lnTo>
                      <a:pt x="1129" y="201"/>
                    </a:lnTo>
                    <a:lnTo>
                      <a:pt x="1123" y="207"/>
                    </a:lnTo>
                    <a:lnTo>
                      <a:pt x="1116" y="213"/>
                    </a:lnTo>
                    <a:lnTo>
                      <a:pt x="1106" y="218"/>
                    </a:lnTo>
                    <a:lnTo>
                      <a:pt x="1097" y="224"/>
                    </a:lnTo>
                    <a:lnTo>
                      <a:pt x="1087" y="230"/>
                    </a:lnTo>
                    <a:lnTo>
                      <a:pt x="1078" y="234"/>
                    </a:lnTo>
                    <a:lnTo>
                      <a:pt x="1068" y="241"/>
                    </a:lnTo>
                    <a:lnTo>
                      <a:pt x="1059" y="247"/>
                    </a:lnTo>
                    <a:lnTo>
                      <a:pt x="1047" y="251"/>
                    </a:lnTo>
                    <a:lnTo>
                      <a:pt x="1038" y="256"/>
                    </a:lnTo>
                    <a:lnTo>
                      <a:pt x="1026" y="260"/>
                    </a:lnTo>
                    <a:lnTo>
                      <a:pt x="1015" y="266"/>
                    </a:lnTo>
                    <a:lnTo>
                      <a:pt x="1005" y="272"/>
                    </a:lnTo>
                    <a:lnTo>
                      <a:pt x="994" y="275"/>
                    </a:lnTo>
                    <a:lnTo>
                      <a:pt x="983" y="279"/>
                    </a:lnTo>
                    <a:lnTo>
                      <a:pt x="969" y="285"/>
                    </a:lnTo>
                    <a:lnTo>
                      <a:pt x="958" y="291"/>
                    </a:lnTo>
                    <a:lnTo>
                      <a:pt x="945" y="292"/>
                    </a:lnTo>
                    <a:lnTo>
                      <a:pt x="933" y="296"/>
                    </a:lnTo>
                    <a:lnTo>
                      <a:pt x="920" y="300"/>
                    </a:lnTo>
                    <a:lnTo>
                      <a:pt x="909" y="304"/>
                    </a:lnTo>
                    <a:lnTo>
                      <a:pt x="893" y="308"/>
                    </a:lnTo>
                    <a:lnTo>
                      <a:pt x="880" y="311"/>
                    </a:lnTo>
                    <a:lnTo>
                      <a:pt x="867" y="313"/>
                    </a:lnTo>
                    <a:lnTo>
                      <a:pt x="855" y="317"/>
                    </a:lnTo>
                    <a:lnTo>
                      <a:pt x="840" y="319"/>
                    </a:lnTo>
                    <a:lnTo>
                      <a:pt x="825" y="323"/>
                    </a:lnTo>
                    <a:lnTo>
                      <a:pt x="812" y="325"/>
                    </a:lnTo>
                    <a:lnTo>
                      <a:pt x="798" y="329"/>
                    </a:lnTo>
                    <a:lnTo>
                      <a:pt x="783" y="330"/>
                    </a:lnTo>
                    <a:lnTo>
                      <a:pt x="768" y="334"/>
                    </a:lnTo>
                    <a:lnTo>
                      <a:pt x="755" y="334"/>
                    </a:lnTo>
                    <a:lnTo>
                      <a:pt x="739" y="336"/>
                    </a:lnTo>
                    <a:lnTo>
                      <a:pt x="724" y="338"/>
                    </a:lnTo>
                    <a:lnTo>
                      <a:pt x="709" y="340"/>
                    </a:lnTo>
                    <a:lnTo>
                      <a:pt x="694" y="340"/>
                    </a:lnTo>
                    <a:lnTo>
                      <a:pt x="679" y="342"/>
                    </a:lnTo>
                    <a:lnTo>
                      <a:pt x="663" y="344"/>
                    </a:lnTo>
                    <a:lnTo>
                      <a:pt x="648" y="344"/>
                    </a:lnTo>
                    <a:lnTo>
                      <a:pt x="633" y="344"/>
                    </a:lnTo>
                    <a:lnTo>
                      <a:pt x="618" y="344"/>
                    </a:lnTo>
                    <a:lnTo>
                      <a:pt x="618" y="34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4139" y="3112"/>
                <a:ext cx="613" cy="172"/>
              </a:xfrm>
              <a:custGeom>
                <a:avLst/>
                <a:gdLst/>
                <a:ahLst/>
                <a:cxnLst>
                  <a:cxn ang="0">
                    <a:pos x="554" y="343"/>
                  </a:cxn>
                  <a:cxn ang="0">
                    <a:pos x="476" y="335"/>
                  </a:cxn>
                  <a:cxn ang="0">
                    <a:pos x="405" y="324"/>
                  </a:cxn>
                  <a:cxn ang="0">
                    <a:pos x="335" y="308"/>
                  </a:cxn>
                  <a:cxn ang="0">
                    <a:pos x="272" y="289"/>
                  </a:cxn>
                  <a:cxn ang="0">
                    <a:pos x="213" y="267"/>
                  </a:cxn>
                  <a:cxn ang="0">
                    <a:pos x="160" y="240"/>
                  </a:cxn>
                  <a:cxn ang="0">
                    <a:pos x="113" y="213"/>
                  </a:cxn>
                  <a:cxn ang="0">
                    <a:pos x="75" y="181"/>
                  </a:cxn>
                  <a:cxn ang="0">
                    <a:pos x="42" y="149"/>
                  </a:cxn>
                  <a:cxn ang="0">
                    <a:pos x="18" y="116"/>
                  </a:cxn>
                  <a:cxn ang="0">
                    <a:pos x="4" y="82"/>
                  </a:cxn>
                  <a:cxn ang="0">
                    <a:pos x="0" y="48"/>
                  </a:cxn>
                  <a:cxn ang="0">
                    <a:pos x="4" y="37"/>
                  </a:cxn>
                  <a:cxn ang="0">
                    <a:pos x="21" y="65"/>
                  </a:cxn>
                  <a:cxn ang="0">
                    <a:pos x="44" y="92"/>
                  </a:cxn>
                  <a:cxn ang="0">
                    <a:pos x="76" y="116"/>
                  </a:cxn>
                  <a:cxn ang="0">
                    <a:pos x="111" y="141"/>
                  </a:cxn>
                  <a:cxn ang="0">
                    <a:pos x="154" y="162"/>
                  </a:cxn>
                  <a:cxn ang="0">
                    <a:pos x="202" y="181"/>
                  </a:cxn>
                  <a:cxn ang="0">
                    <a:pos x="255" y="198"/>
                  </a:cxn>
                  <a:cxn ang="0">
                    <a:pos x="310" y="211"/>
                  </a:cxn>
                  <a:cxn ang="0">
                    <a:pos x="371" y="223"/>
                  </a:cxn>
                  <a:cxn ang="0">
                    <a:pos x="436" y="232"/>
                  </a:cxn>
                  <a:cxn ang="0">
                    <a:pos x="502" y="238"/>
                  </a:cxn>
                  <a:cxn ang="0">
                    <a:pos x="569" y="244"/>
                  </a:cxn>
                  <a:cxn ang="0">
                    <a:pos x="643" y="244"/>
                  </a:cxn>
                  <a:cxn ang="0">
                    <a:pos x="717" y="238"/>
                  </a:cxn>
                  <a:cxn ang="0">
                    <a:pos x="787" y="232"/>
                  </a:cxn>
                  <a:cxn ang="0">
                    <a:pos x="854" y="223"/>
                  </a:cxn>
                  <a:cxn ang="0">
                    <a:pos x="917" y="209"/>
                  </a:cxn>
                  <a:cxn ang="0">
                    <a:pos x="975" y="194"/>
                  </a:cxn>
                  <a:cxn ang="0">
                    <a:pos x="1031" y="175"/>
                  </a:cxn>
                  <a:cxn ang="0">
                    <a:pos x="1076" y="154"/>
                  </a:cxn>
                  <a:cxn ang="0">
                    <a:pos x="1120" y="130"/>
                  </a:cxn>
                  <a:cxn ang="0">
                    <a:pos x="1152" y="103"/>
                  </a:cxn>
                  <a:cxn ang="0">
                    <a:pos x="1183" y="75"/>
                  </a:cxn>
                  <a:cxn ang="0">
                    <a:pos x="1202" y="46"/>
                  </a:cxn>
                  <a:cxn ang="0">
                    <a:pos x="1215" y="14"/>
                  </a:cxn>
                  <a:cxn ang="0">
                    <a:pos x="1223" y="19"/>
                  </a:cxn>
                  <a:cxn ang="0">
                    <a:pos x="1226" y="48"/>
                  </a:cxn>
                  <a:cxn ang="0">
                    <a:pos x="1221" y="82"/>
                  </a:cxn>
                  <a:cxn ang="0">
                    <a:pos x="1205" y="116"/>
                  </a:cxn>
                  <a:cxn ang="0">
                    <a:pos x="1185" y="149"/>
                  </a:cxn>
                  <a:cxn ang="0">
                    <a:pos x="1152" y="181"/>
                  </a:cxn>
                  <a:cxn ang="0">
                    <a:pos x="1114" y="213"/>
                  </a:cxn>
                  <a:cxn ang="0">
                    <a:pos x="1067" y="240"/>
                  </a:cxn>
                  <a:cxn ang="0">
                    <a:pos x="1013" y="267"/>
                  </a:cxn>
                  <a:cxn ang="0">
                    <a:pos x="958" y="289"/>
                  </a:cxn>
                  <a:cxn ang="0">
                    <a:pos x="894" y="308"/>
                  </a:cxn>
                  <a:cxn ang="0">
                    <a:pos x="825" y="324"/>
                  </a:cxn>
                  <a:cxn ang="0">
                    <a:pos x="753" y="335"/>
                  </a:cxn>
                  <a:cxn ang="0">
                    <a:pos x="679" y="343"/>
                  </a:cxn>
                  <a:cxn ang="0">
                    <a:pos x="614" y="344"/>
                  </a:cxn>
                </a:cxnLst>
                <a:rect l="0" t="0" r="r" b="b"/>
                <a:pathLst>
                  <a:path w="1226" h="344">
                    <a:moveTo>
                      <a:pt x="614" y="344"/>
                    </a:moveTo>
                    <a:lnTo>
                      <a:pt x="599" y="344"/>
                    </a:lnTo>
                    <a:lnTo>
                      <a:pt x="584" y="344"/>
                    </a:lnTo>
                    <a:lnTo>
                      <a:pt x="567" y="344"/>
                    </a:lnTo>
                    <a:lnTo>
                      <a:pt x="554" y="343"/>
                    </a:lnTo>
                    <a:lnTo>
                      <a:pt x="536" y="341"/>
                    </a:lnTo>
                    <a:lnTo>
                      <a:pt x="521" y="341"/>
                    </a:lnTo>
                    <a:lnTo>
                      <a:pt x="506" y="339"/>
                    </a:lnTo>
                    <a:lnTo>
                      <a:pt x="493" y="339"/>
                    </a:lnTo>
                    <a:lnTo>
                      <a:pt x="476" y="335"/>
                    </a:lnTo>
                    <a:lnTo>
                      <a:pt x="460" y="333"/>
                    </a:lnTo>
                    <a:lnTo>
                      <a:pt x="447" y="329"/>
                    </a:lnTo>
                    <a:lnTo>
                      <a:pt x="432" y="329"/>
                    </a:lnTo>
                    <a:lnTo>
                      <a:pt x="417" y="325"/>
                    </a:lnTo>
                    <a:lnTo>
                      <a:pt x="405" y="324"/>
                    </a:lnTo>
                    <a:lnTo>
                      <a:pt x="390" y="320"/>
                    </a:lnTo>
                    <a:lnTo>
                      <a:pt x="377" y="318"/>
                    </a:lnTo>
                    <a:lnTo>
                      <a:pt x="363" y="314"/>
                    </a:lnTo>
                    <a:lnTo>
                      <a:pt x="348" y="312"/>
                    </a:lnTo>
                    <a:lnTo>
                      <a:pt x="335" y="308"/>
                    </a:lnTo>
                    <a:lnTo>
                      <a:pt x="322" y="305"/>
                    </a:lnTo>
                    <a:lnTo>
                      <a:pt x="310" y="301"/>
                    </a:lnTo>
                    <a:lnTo>
                      <a:pt x="295" y="297"/>
                    </a:lnTo>
                    <a:lnTo>
                      <a:pt x="284" y="293"/>
                    </a:lnTo>
                    <a:lnTo>
                      <a:pt x="272" y="289"/>
                    </a:lnTo>
                    <a:lnTo>
                      <a:pt x="261" y="284"/>
                    </a:lnTo>
                    <a:lnTo>
                      <a:pt x="248" y="280"/>
                    </a:lnTo>
                    <a:lnTo>
                      <a:pt x="236" y="276"/>
                    </a:lnTo>
                    <a:lnTo>
                      <a:pt x="225" y="270"/>
                    </a:lnTo>
                    <a:lnTo>
                      <a:pt x="213" y="267"/>
                    </a:lnTo>
                    <a:lnTo>
                      <a:pt x="202" y="261"/>
                    </a:lnTo>
                    <a:lnTo>
                      <a:pt x="190" y="257"/>
                    </a:lnTo>
                    <a:lnTo>
                      <a:pt x="181" y="251"/>
                    </a:lnTo>
                    <a:lnTo>
                      <a:pt x="171" y="246"/>
                    </a:lnTo>
                    <a:lnTo>
                      <a:pt x="160" y="240"/>
                    </a:lnTo>
                    <a:lnTo>
                      <a:pt x="151" y="234"/>
                    </a:lnTo>
                    <a:lnTo>
                      <a:pt x="141" y="229"/>
                    </a:lnTo>
                    <a:lnTo>
                      <a:pt x="132" y="223"/>
                    </a:lnTo>
                    <a:lnTo>
                      <a:pt x="122" y="219"/>
                    </a:lnTo>
                    <a:lnTo>
                      <a:pt x="113" y="213"/>
                    </a:lnTo>
                    <a:lnTo>
                      <a:pt x="105" y="208"/>
                    </a:lnTo>
                    <a:lnTo>
                      <a:pt x="97" y="202"/>
                    </a:lnTo>
                    <a:lnTo>
                      <a:pt x="88" y="194"/>
                    </a:lnTo>
                    <a:lnTo>
                      <a:pt x="82" y="187"/>
                    </a:lnTo>
                    <a:lnTo>
                      <a:pt x="75" y="181"/>
                    </a:lnTo>
                    <a:lnTo>
                      <a:pt x="67" y="175"/>
                    </a:lnTo>
                    <a:lnTo>
                      <a:pt x="59" y="170"/>
                    </a:lnTo>
                    <a:lnTo>
                      <a:pt x="54" y="164"/>
                    </a:lnTo>
                    <a:lnTo>
                      <a:pt x="48" y="158"/>
                    </a:lnTo>
                    <a:lnTo>
                      <a:pt x="42" y="149"/>
                    </a:lnTo>
                    <a:lnTo>
                      <a:pt x="37" y="143"/>
                    </a:lnTo>
                    <a:lnTo>
                      <a:pt x="33" y="135"/>
                    </a:lnTo>
                    <a:lnTo>
                      <a:pt x="27" y="130"/>
                    </a:lnTo>
                    <a:lnTo>
                      <a:pt x="21" y="122"/>
                    </a:lnTo>
                    <a:lnTo>
                      <a:pt x="18" y="116"/>
                    </a:lnTo>
                    <a:lnTo>
                      <a:pt x="16" y="111"/>
                    </a:lnTo>
                    <a:lnTo>
                      <a:pt x="12" y="101"/>
                    </a:lnTo>
                    <a:lnTo>
                      <a:pt x="8" y="95"/>
                    </a:lnTo>
                    <a:lnTo>
                      <a:pt x="6" y="88"/>
                    </a:lnTo>
                    <a:lnTo>
                      <a:pt x="4" y="82"/>
                    </a:lnTo>
                    <a:lnTo>
                      <a:pt x="2" y="75"/>
                    </a:lnTo>
                    <a:lnTo>
                      <a:pt x="2" y="69"/>
                    </a:lnTo>
                    <a:lnTo>
                      <a:pt x="0" y="61"/>
                    </a:lnTo>
                    <a:lnTo>
                      <a:pt x="0" y="54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0" y="38"/>
                    </a:lnTo>
                    <a:lnTo>
                      <a:pt x="0" y="35"/>
                    </a:lnTo>
                    <a:lnTo>
                      <a:pt x="2" y="31"/>
                    </a:lnTo>
                    <a:lnTo>
                      <a:pt x="4" y="37"/>
                    </a:lnTo>
                    <a:lnTo>
                      <a:pt x="6" y="42"/>
                    </a:lnTo>
                    <a:lnTo>
                      <a:pt x="8" y="46"/>
                    </a:lnTo>
                    <a:lnTo>
                      <a:pt x="14" y="52"/>
                    </a:lnTo>
                    <a:lnTo>
                      <a:pt x="18" y="57"/>
                    </a:lnTo>
                    <a:lnTo>
                      <a:pt x="21" y="65"/>
                    </a:lnTo>
                    <a:lnTo>
                      <a:pt x="25" y="69"/>
                    </a:lnTo>
                    <a:lnTo>
                      <a:pt x="29" y="76"/>
                    </a:lnTo>
                    <a:lnTo>
                      <a:pt x="35" y="80"/>
                    </a:lnTo>
                    <a:lnTo>
                      <a:pt x="38" y="86"/>
                    </a:lnTo>
                    <a:lnTo>
                      <a:pt x="44" y="92"/>
                    </a:lnTo>
                    <a:lnTo>
                      <a:pt x="50" y="95"/>
                    </a:lnTo>
                    <a:lnTo>
                      <a:pt x="56" y="101"/>
                    </a:lnTo>
                    <a:lnTo>
                      <a:pt x="61" y="107"/>
                    </a:lnTo>
                    <a:lnTo>
                      <a:pt x="69" y="113"/>
                    </a:lnTo>
                    <a:lnTo>
                      <a:pt x="76" y="116"/>
                    </a:lnTo>
                    <a:lnTo>
                      <a:pt x="82" y="122"/>
                    </a:lnTo>
                    <a:lnTo>
                      <a:pt x="88" y="126"/>
                    </a:lnTo>
                    <a:lnTo>
                      <a:pt x="97" y="132"/>
                    </a:lnTo>
                    <a:lnTo>
                      <a:pt x="103" y="135"/>
                    </a:lnTo>
                    <a:lnTo>
                      <a:pt x="111" y="141"/>
                    </a:lnTo>
                    <a:lnTo>
                      <a:pt x="120" y="143"/>
                    </a:lnTo>
                    <a:lnTo>
                      <a:pt x="128" y="149"/>
                    </a:lnTo>
                    <a:lnTo>
                      <a:pt x="137" y="154"/>
                    </a:lnTo>
                    <a:lnTo>
                      <a:pt x="145" y="158"/>
                    </a:lnTo>
                    <a:lnTo>
                      <a:pt x="154" y="162"/>
                    </a:lnTo>
                    <a:lnTo>
                      <a:pt x="164" y="166"/>
                    </a:lnTo>
                    <a:lnTo>
                      <a:pt x="173" y="170"/>
                    </a:lnTo>
                    <a:lnTo>
                      <a:pt x="183" y="173"/>
                    </a:lnTo>
                    <a:lnTo>
                      <a:pt x="192" y="177"/>
                    </a:lnTo>
                    <a:lnTo>
                      <a:pt x="202" y="181"/>
                    </a:lnTo>
                    <a:lnTo>
                      <a:pt x="213" y="185"/>
                    </a:lnTo>
                    <a:lnTo>
                      <a:pt x="223" y="187"/>
                    </a:lnTo>
                    <a:lnTo>
                      <a:pt x="234" y="190"/>
                    </a:lnTo>
                    <a:lnTo>
                      <a:pt x="242" y="194"/>
                    </a:lnTo>
                    <a:lnTo>
                      <a:pt x="255" y="198"/>
                    </a:lnTo>
                    <a:lnTo>
                      <a:pt x="267" y="202"/>
                    </a:lnTo>
                    <a:lnTo>
                      <a:pt x="276" y="204"/>
                    </a:lnTo>
                    <a:lnTo>
                      <a:pt x="287" y="206"/>
                    </a:lnTo>
                    <a:lnTo>
                      <a:pt x="301" y="209"/>
                    </a:lnTo>
                    <a:lnTo>
                      <a:pt x="310" y="211"/>
                    </a:lnTo>
                    <a:lnTo>
                      <a:pt x="322" y="213"/>
                    </a:lnTo>
                    <a:lnTo>
                      <a:pt x="335" y="217"/>
                    </a:lnTo>
                    <a:lnTo>
                      <a:pt x="348" y="219"/>
                    </a:lnTo>
                    <a:lnTo>
                      <a:pt x="360" y="221"/>
                    </a:lnTo>
                    <a:lnTo>
                      <a:pt x="371" y="223"/>
                    </a:lnTo>
                    <a:lnTo>
                      <a:pt x="384" y="227"/>
                    </a:lnTo>
                    <a:lnTo>
                      <a:pt x="398" y="229"/>
                    </a:lnTo>
                    <a:lnTo>
                      <a:pt x="409" y="229"/>
                    </a:lnTo>
                    <a:lnTo>
                      <a:pt x="422" y="230"/>
                    </a:lnTo>
                    <a:lnTo>
                      <a:pt x="436" y="232"/>
                    </a:lnTo>
                    <a:lnTo>
                      <a:pt x="449" y="234"/>
                    </a:lnTo>
                    <a:lnTo>
                      <a:pt x="460" y="234"/>
                    </a:lnTo>
                    <a:lnTo>
                      <a:pt x="474" y="236"/>
                    </a:lnTo>
                    <a:lnTo>
                      <a:pt x="487" y="238"/>
                    </a:lnTo>
                    <a:lnTo>
                      <a:pt x="502" y="238"/>
                    </a:lnTo>
                    <a:lnTo>
                      <a:pt x="514" y="240"/>
                    </a:lnTo>
                    <a:lnTo>
                      <a:pt x="529" y="240"/>
                    </a:lnTo>
                    <a:lnTo>
                      <a:pt x="542" y="240"/>
                    </a:lnTo>
                    <a:lnTo>
                      <a:pt x="555" y="244"/>
                    </a:lnTo>
                    <a:lnTo>
                      <a:pt x="569" y="244"/>
                    </a:lnTo>
                    <a:lnTo>
                      <a:pt x="584" y="244"/>
                    </a:lnTo>
                    <a:lnTo>
                      <a:pt x="597" y="244"/>
                    </a:lnTo>
                    <a:lnTo>
                      <a:pt x="612" y="244"/>
                    </a:lnTo>
                    <a:lnTo>
                      <a:pt x="628" y="244"/>
                    </a:lnTo>
                    <a:lnTo>
                      <a:pt x="643" y="244"/>
                    </a:lnTo>
                    <a:lnTo>
                      <a:pt x="656" y="244"/>
                    </a:lnTo>
                    <a:lnTo>
                      <a:pt x="673" y="240"/>
                    </a:lnTo>
                    <a:lnTo>
                      <a:pt x="687" y="240"/>
                    </a:lnTo>
                    <a:lnTo>
                      <a:pt x="702" y="240"/>
                    </a:lnTo>
                    <a:lnTo>
                      <a:pt x="717" y="238"/>
                    </a:lnTo>
                    <a:lnTo>
                      <a:pt x="730" y="238"/>
                    </a:lnTo>
                    <a:lnTo>
                      <a:pt x="745" y="236"/>
                    </a:lnTo>
                    <a:lnTo>
                      <a:pt x="759" y="234"/>
                    </a:lnTo>
                    <a:lnTo>
                      <a:pt x="774" y="234"/>
                    </a:lnTo>
                    <a:lnTo>
                      <a:pt x="787" y="232"/>
                    </a:lnTo>
                    <a:lnTo>
                      <a:pt x="801" y="230"/>
                    </a:lnTo>
                    <a:lnTo>
                      <a:pt x="814" y="229"/>
                    </a:lnTo>
                    <a:lnTo>
                      <a:pt x="827" y="227"/>
                    </a:lnTo>
                    <a:lnTo>
                      <a:pt x="840" y="225"/>
                    </a:lnTo>
                    <a:lnTo>
                      <a:pt x="854" y="223"/>
                    </a:lnTo>
                    <a:lnTo>
                      <a:pt x="867" y="219"/>
                    </a:lnTo>
                    <a:lnTo>
                      <a:pt x="879" y="217"/>
                    </a:lnTo>
                    <a:lnTo>
                      <a:pt x="892" y="215"/>
                    </a:lnTo>
                    <a:lnTo>
                      <a:pt x="905" y="211"/>
                    </a:lnTo>
                    <a:lnTo>
                      <a:pt x="917" y="209"/>
                    </a:lnTo>
                    <a:lnTo>
                      <a:pt x="930" y="208"/>
                    </a:lnTo>
                    <a:lnTo>
                      <a:pt x="943" y="206"/>
                    </a:lnTo>
                    <a:lnTo>
                      <a:pt x="953" y="202"/>
                    </a:lnTo>
                    <a:lnTo>
                      <a:pt x="964" y="198"/>
                    </a:lnTo>
                    <a:lnTo>
                      <a:pt x="975" y="194"/>
                    </a:lnTo>
                    <a:lnTo>
                      <a:pt x="987" y="190"/>
                    </a:lnTo>
                    <a:lnTo>
                      <a:pt x="998" y="187"/>
                    </a:lnTo>
                    <a:lnTo>
                      <a:pt x="1008" y="183"/>
                    </a:lnTo>
                    <a:lnTo>
                      <a:pt x="1019" y="179"/>
                    </a:lnTo>
                    <a:lnTo>
                      <a:pt x="1031" y="175"/>
                    </a:lnTo>
                    <a:lnTo>
                      <a:pt x="1040" y="171"/>
                    </a:lnTo>
                    <a:lnTo>
                      <a:pt x="1050" y="166"/>
                    </a:lnTo>
                    <a:lnTo>
                      <a:pt x="1059" y="162"/>
                    </a:lnTo>
                    <a:lnTo>
                      <a:pt x="1067" y="158"/>
                    </a:lnTo>
                    <a:lnTo>
                      <a:pt x="1076" y="154"/>
                    </a:lnTo>
                    <a:lnTo>
                      <a:pt x="1086" y="149"/>
                    </a:lnTo>
                    <a:lnTo>
                      <a:pt x="1095" y="143"/>
                    </a:lnTo>
                    <a:lnTo>
                      <a:pt x="1103" y="141"/>
                    </a:lnTo>
                    <a:lnTo>
                      <a:pt x="1110" y="133"/>
                    </a:lnTo>
                    <a:lnTo>
                      <a:pt x="1120" y="130"/>
                    </a:lnTo>
                    <a:lnTo>
                      <a:pt x="1126" y="126"/>
                    </a:lnTo>
                    <a:lnTo>
                      <a:pt x="1135" y="120"/>
                    </a:lnTo>
                    <a:lnTo>
                      <a:pt x="1141" y="114"/>
                    </a:lnTo>
                    <a:lnTo>
                      <a:pt x="1146" y="111"/>
                    </a:lnTo>
                    <a:lnTo>
                      <a:pt x="1152" y="103"/>
                    </a:lnTo>
                    <a:lnTo>
                      <a:pt x="1160" y="99"/>
                    </a:lnTo>
                    <a:lnTo>
                      <a:pt x="1167" y="94"/>
                    </a:lnTo>
                    <a:lnTo>
                      <a:pt x="1171" y="86"/>
                    </a:lnTo>
                    <a:lnTo>
                      <a:pt x="1177" y="80"/>
                    </a:lnTo>
                    <a:lnTo>
                      <a:pt x="1183" y="75"/>
                    </a:lnTo>
                    <a:lnTo>
                      <a:pt x="1186" y="69"/>
                    </a:lnTo>
                    <a:lnTo>
                      <a:pt x="1192" y="63"/>
                    </a:lnTo>
                    <a:lnTo>
                      <a:pt x="1194" y="57"/>
                    </a:lnTo>
                    <a:lnTo>
                      <a:pt x="1200" y="52"/>
                    </a:lnTo>
                    <a:lnTo>
                      <a:pt x="1202" y="46"/>
                    </a:lnTo>
                    <a:lnTo>
                      <a:pt x="1205" y="38"/>
                    </a:lnTo>
                    <a:lnTo>
                      <a:pt x="1207" y="33"/>
                    </a:lnTo>
                    <a:lnTo>
                      <a:pt x="1211" y="27"/>
                    </a:lnTo>
                    <a:lnTo>
                      <a:pt x="1213" y="19"/>
                    </a:lnTo>
                    <a:lnTo>
                      <a:pt x="1215" y="14"/>
                    </a:lnTo>
                    <a:lnTo>
                      <a:pt x="1217" y="8"/>
                    </a:lnTo>
                    <a:lnTo>
                      <a:pt x="1219" y="0"/>
                    </a:lnTo>
                    <a:lnTo>
                      <a:pt x="1221" y="6"/>
                    </a:lnTo>
                    <a:lnTo>
                      <a:pt x="1221" y="12"/>
                    </a:lnTo>
                    <a:lnTo>
                      <a:pt x="1223" y="19"/>
                    </a:lnTo>
                    <a:lnTo>
                      <a:pt x="1224" y="25"/>
                    </a:lnTo>
                    <a:lnTo>
                      <a:pt x="1224" y="31"/>
                    </a:lnTo>
                    <a:lnTo>
                      <a:pt x="1226" y="35"/>
                    </a:lnTo>
                    <a:lnTo>
                      <a:pt x="1226" y="42"/>
                    </a:lnTo>
                    <a:lnTo>
                      <a:pt x="1226" y="48"/>
                    </a:lnTo>
                    <a:lnTo>
                      <a:pt x="1226" y="54"/>
                    </a:lnTo>
                    <a:lnTo>
                      <a:pt x="1226" y="61"/>
                    </a:lnTo>
                    <a:lnTo>
                      <a:pt x="1224" y="69"/>
                    </a:lnTo>
                    <a:lnTo>
                      <a:pt x="1224" y="75"/>
                    </a:lnTo>
                    <a:lnTo>
                      <a:pt x="1221" y="82"/>
                    </a:lnTo>
                    <a:lnTo>
                      <a:pt x="1221" y="88"/>
                    </a:lnTo>
                    <a:lnTo>
                      <a:pt x="1217" y="95"/>
                    </a:lnTo>
                    <a:lnTo>
                      <a:pt x="1215" y="101"/>
                    </a:lnTo>
                    <a:lnTo>
                      <a:pt x="1211" y="111"/>
                    </a:lnTo>
                    <a:lnTo>
                      <a:pt x="1205" y="116"/>
                    </a:lnTo>
                    <a:lnTo>
                      <a:pt x="1204" y="122"/>
                    </a:lnTo>
                    <a:lnTo>
                      <a:pt x="1200" y="130"/>
                    </a:lnTo>
                    <a:lnTo>
                      <a:pt x="1194" y="135"/>
                    </a:lnTo>
                    <a:lnTo>
                      <a:pt x="1188" y="143"/>
                    </a:lnTo>
                    <a:lnTo>
                      <a:pt x="1185" y="149"/>
                    </a:lnTo>
                    <a:lnTo>
                      <a:pt x="1179" y="158"/>
                    </a:lnTo>
                    <a:lnTo>
                      <a:pt x="1173" y="164"/>
                    </a:lnTo>
                    <a:lnTo>
                      <a:pt x="1167" y="170"/>
                    </a:lnTo>
                    <a:lnTo>
                      <a:pt x="1160" y="175"/>
                    </a:lnTo>
                    <a:lnTo>
                      <a:pt x="1152" y="181"/>
                    </a:lnTo>
                    <a:lnTo>
                      <a:pt x="1145" y="187"/>
                    </a:lnTo>
                    <a:lnTo>
                      <a:pt x="1137" y="194"/>
                    </a:lnTo>
                    <a:lnTo>
                      <a:pt x="1129" y="202"/>
                    </a:lnTo>
                    <a:lnTo>
                      <a:pt x="1124" y="208"/>
                    </a:lnTo>
                    <a:lnTo>
                      <a:pt x="1114" y="213"/>
                    </a:lnTo>
                    <a:lnTo>
                      <a:pt x="1105" y="219"/>
                    </a:lnTo>
                    <a:lnTo>
                      <a:pt x="1097" y="223"/>
                    </a:lnTo>
                    <a:lnTo>
                      <a:pt x="1088" y="229"/>
                    </a:lnTo>
                    <a:lnTo>
                      <a:pt x="1076" y="234"/>
                    </a:lnTo>
                    <a:lnTo>
                      <a:pt x="1067" y="240"/>
                    </a:lnTo>
                    <a:lnTo>
                      <a:pt x="1057" y="246"/>
                    </a:lnTo>
                    <a:lnTo>
                      <a:pt x="1048" y="251"/>
                    </a:lnTo>
                    <a:lnTo>
                      <a:pt x="1038" y="257"/>
                    </a:lnTo>
                    <a:lnTo>
                      <a:pt x="1025" y="261"/>
                    </a:lnTo>
                    <a:lnTo>
                      <a:pt x="1013" y="267"/>
                    </a:lnTo>
                    <a:lnTo>
                      <a:pt x="1004" y="270"/>
                    </a:lnTo>
                    <a:lnTo>
                      <a:pt x="993" y="276"/>
                    </a:lnTo>
                    <a:lnTo>
                      <a:pt x="981" y="280"/>
                    </a:lnTo>
                    <a:lnTo>
                      <a:pt x="970" y="284"/>
                    </a:lnTo>
                    <a:lnTo>
                      <a:pt x="958" y="289"/>
                    </a:lnTo>
                    <a:lnTo>
                      <a:pt x="945" y="293"/>
                    </a:lnTo>
                    <a:lnTo>
                      <a:pt x="932" y="297"/>
                    </a:lnTo>
                    <a:lnTo>
                      <a:pt x="918" y="301"/>
                    </a:lnTo>
                    <a:lnTo>
                      <a:pt x="907" y="305"/>
                    </a:lnTo>
                    <a:lnTo>
                      <a:pt x="894" y="308"/>
                    </a:lnTo>
                    <a:lnTo>
                      <a:pt x="880" y="312"/>
                    </a:lnTo>
                    <a:lnTo>
                      <a:pt x="867" y="314"/>
                    </a:lnTo>
                    <a:lnTo>
                      <a:pt x="854" y="318"/>
                    </a:lnTo>
                    <a:lnTo>
                      <a:pt x="840" y="320"/>
                    </a:lnTo>
                    <a:lnTo>
                      <a:pt x="825" y="324"/>
                    </a:lnTo>
                    <a:lnTo>
                      <a:pt x="812" y="325"/>
                    </a:lnTo>
                    <a:lnTo>
                      <a:pt x="797" y="329"/>
                    </a:lnTo>
                    <a:lnTo>
                      <a:pt x="782" y="329"/>
                    </a:lnTo>
                    <a:lnTo>
                      <a:pt x="768" y="333"/>
                    </a:lnTo>
                    <a:lnTo>
                      <a:pt x="753" y="335"/>
                    </a:lnTo>
                    <a:lnTo>
                      <a:pt x="740" y="339"/>
                    </a:lnTo>
                    <a:lnTo>
                      <a:pt x="725" y="339"/>
                    </a:lnTo>
                    <a:lnTo>
                      <a:pt x="709" y="341"/>
                    </a:lnTo>
                    <a:lnTo>
                      <a:pt x="692" y="341"/>
                    </a:lnTo>
                    <a:lnTo>
                      <a:pt x="679" y="343"/>
                    </a:lnTo>
                    <a:lnTo>
                      <a:pt x="662" y="344"/>
                    </a:lnTo>
                    <a:lnTo>
                      <a:pt x="647" y="344"/>
                    </a:lnTo>
                    <a:lnTo>
                      <a:pt x="631" y="344"/>
                    </a:lnTo>
                    <a:lnTo>
                      <a:pt x="614" y="344"/>
                    </a:lnTo>
                    <a:lnTo>
                      <a:pt x="614" y="34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4284" y="2465"/>
                <a:ext cx="154" cy="87"/>
              </a:xfrm>
              <a:custGeom>
                <a:avLst/>
                <a:gdLst/>
                <a:ahLst/>
                <a:cxnLst>
                  <a:cxn ang="0">
                    <a:pos x="141" y="175"/>
                  </a:cxn>
                  <a:cxn ang="0">
                    <a:pos x="128" y="173"/>
                  </a:cxn>
                  <a:cxn ang="0">
                    <a:pos x="112" y="171"/>
                  </a:cxn>
                  <a:cxn ang="0">
                    <a:pos x="97" y="169"/>
                  </a:cxn>
                  <a:cxn ang="0">
                    <a:pos x="84" y="163"/>
                  </a:cxn>
                  <a:cxn ang="0">
                    <a:pos x="63" y="156"/>
                  </a:cxn>
                  <a:cxn ang="0">
                    <a:pos x="40" y="144"/>
                  </a:cxn>
                  <a:cxn ang="0">
                    <a:pos x="23" y="131"/>
                  </a:cxn>
                  <a:cxn ang="0">
                    <a:pos x="10" y="116"/>
                  </a:cxn>
                  <a:cxn ang="0">
                    <a:pos x="2" y="99"/>
                  </a:cxn>
                  <a:cxn ang="0">
                    <a:pos x="0" y="84"/>
                  </a:cxn>
                  <a:cxn ang="0">
                    <a:pos x="4" y="80"/>
                  </a:cxn>
                  <a:cxn ang="0">
                    <a:pos x="21" y="99"/>
                  </a:cxn>
                  <a:cxn ang="0">
                    <a:pos x="36" y="108"/>
                  </a:cxn>
                  <a:cxn ang="0">
                    <a:pos x="52" y="114"/>
                  </a:cxn>
                  <a:cxn ang="0">
                    <a:pos x="69" y="120"/>
                  </a:cxn>
                  <a:cxn ang="0">
                    <a:pos x="86" y="123"/>
                  </a:cxn>
                  <a:cxn ang="0">
                    <a:pos x="107" y="125"/>
                  </a:cxn>
                  <a:cxn ang="0">
                    <a:pos x="128" y="125"/>
                  </a:cxn>
                  <a:cxn ang="0">
                    <a:pos x="150" y="122"/>
                  </a:cxn>
                  <a:cxn ang="0">
                    <a:pos x="169" y="116"/>
                  </a:cxn>
                  <a:cxn ang="0">
                    <a:pos x="187" y="110"/>
                  </a:cxn>
                  <a:cxn ang="0">
                    <a:pos x="202" y="99"/>
                  </a:cxn>
                  <a:cxn ang="0">
                    <a:pos x="217" y="82"/>
                  </a:cxn>
                  <a:cxn ang="0">
                    <a:pos x="223" y="57"/>
                  </a:cxn>
                  <a:cxn ang="0">
                    <a:pos x="211" y="36"/>
                  </a:cxn>
                  <a:cxn ang="0">
                    <a:pos x="192" y="19"/>
                  </a:cxn>
                  <a:cxn ang="0">
                    <a:pos x="177" y="11"/>
                  </a:cxn>
                  <a:cxn ang="0">
                    <a:pos x="162" y="6"/>
                  </a:cxn>
                  <a:cxn ang="0">
                    <a:pos x="143" y="2"/>
                  </a:cxn>
                  <a:cxn ang="0">
                    <a:pos x="135" y="0"/>
                  </a:cxn>
                  <a:cxn ang="0">
                    <a:pos x="158" y="0"/>
                  </a:cxn>
                  <a:cxn ang="0">
                    <a:pos x="173" y="0"/>
                  </a:cxn>
                  <a:cxn ang="0">
                    <a:pos x="187" y="2"/>
                  </a:cxn>
                  <a:cxn ang="0">
                    <a:pos x="204" y="4"/>
                  </a:cxn>
                  <a:cxn ang="0">
                    <a:pos x="219" y="7"/>
                  </a:cxn>
                  <a:cxn ang="0">
                    <a:pos x="245" y="15"/>
                  </a:cxn>
                  <a:cxn ang="0">
                    <a:pos x="266" y="26"/>
                  </a:cxn>
                  <a:cxn ang="0">
                    <a:pos x="285" y="42"/>
                  </a:cxn>
                  <a:cxn ang="0">
                    <a:pos x="299" y="57"/>
                  </a:cxn>
                  <a:cxn ang="0">
                    <a:pos x="306" y="72"/>
                  </a:cxn>
                  <a:cxn ang="0">
                    <a:pos x="308" y="91"/>
                  </a:cxn>
                  <a:cxn ang="0">
                    <a:pos x="303" y="108"/>
                  </a:cxn>
                  <a:cxn ang="0">
                    <a:pos x="293" y="123"/>
                  </a:cxn>
                  <a:cxn ang="0">
                    <a:pos x="276" y="139"/>
                  </a:cxn>
                  <a:cxn ang="0">
                    <a:pos x="257" y="152"/>
                  </a:cxn>
                  <a:cxn ang="0">
                    <a:pos x="232" y="160"/>
                  </a:cxn>
                  <a:cxn ang="0">
                    <a:pos x="211" y="169"/>
                  </a:cxn>
                  <a:cxn ang="0">
                    <a:pos x="196" y="171"/>
                  </a:cxn>
                  <a:cxn ang="0">
                    <a:pos x="181" y="173"/>
                  </a:cxn>
                  <a:cxn ang="0">
                    <a:pos x="166" y="175"/>
                  </a:cxn>
                  <a:cxn ang="0">
                    <a:pos x="154" y="175"/>
                  </a:cxn>
                </a:cxnLst>
                <a:rect l="0" t="0" r="r" b="b"/>
                <a:pathLst>
                  <a:path w="308" h="175">
                    <a:moveTo>
                      <a:pt x="154" y="175"/>
                    </a:moveTo>
                    <a:lnTo>
                      <a:pt x="150" y="175"/>
                    </a:lnTo>
                    <a:lnTo>
                      <a:pt x="147" y="175"/>
                    </a:lnTo>
                    <a:lnTo>
                      <a:pt x="141" y="175"/>
                    </a:lnTo>
                    <a:lnTo>
                      <a:pt x="137" y="175"/>
                    </a:lnTo>
                    <a:lnTo>
                      <a:pt x="133" y="173"/>
                    </a:lnTo>
                    <a:lnTo>
                      <a:pt x="131" y="173"/>
                    </a:lnTo>
                    <a:lnTo>
                      <a:pt x="128" y="173"/>
                    </a:lnTo>
                    <a:lnTo>
                      <a:pt x="124" y="173"/>
                    </a:lnTo>
                    <a:lnTo>
                      <a:pt x="120" y="171"/>
                    </a:lnTo>
                    <a:lnTo>
                      <a:pt x="116" y="171"/>
                    </a:lnTo>
                    <a:lnTo>
                      <a:pt x="112" y="171"/>
                    </a:lnTo>
                    <a:lnTo>
                      <a:pt x="109" y="171"/>
                    </a:lnTo>
                    <a:lnTo>
                      <a:pt x="105" y="169"/>
                    </a:lnTo>
                    <a:lnTo>
                      <a:pt x="101" y="169"/>
                    </a:lnTo>
                    <a:lnTo>
                      <a:pt x="97" y="169"/>
                    </a:lnTo>
                    <a:lnTo>
                      <a:pt x="95" y="165"/>
                    </a:lnTo>
                    <a:lnTo>
                      <a:pt x="92" y="165"/>
                    </a:lnTo>
                    <a:lnTo>
                      <a:pt x="88" y="163"/>
                    </a:lnTo>
                    <a:lnTo>
                      <a:pt x="84" y="163"/>
                    </a:lnTo>
                    <a:lnTo>
                      <a:pt x="80" y="161"/>
                    </a:lnTo>
                    <a:lnTo>
                      <a:pt x="74" y="160"/>
                    </a:lnTo>
                    <a:lnTo>
                      <a:pt x="69" y="158"/>
                    </a:lnTo>
                    <a:lnTo>
                      <a:pt x="63" y="156"/>
                    </a:lnTo>
                    <a:lnTo>
                      <a:pt x="57" y="154"/>
                    </a:lnTo>
                    <a:lnTo>
                      <a:pt x="52" y="152"/>
                    </a:lnTo>
                    <a:lnTo>
                      <a:pt x="46" y="148"/>
                    </a:lnTo>
                    <a:lnTo>
                      <a:pt x="40" y="144"/>
                    </a:lnTo>
                    <a:lnTo>
                      <a:pt x="36" y="142"/>
                    </a:lnTo>
                    <a:lnTo>
                      <a:pt x="31" y="139"/>
                    </a:lnTo>
                    <a:lnTo>
                      <a:pt x="27" y="137"/>
                    </a:lnTo>
                    <a:lnTo>
                      <a:pt x="23" y="131"/>
                    </a:lnTo>
                    <a:lnTo>
                      <a:pt x="19" y="127"/>
                    </a:lnTo>
                    <a:lnTo>
                      <a:pt x="16" y="123"/>
                    </a:lnTo>
                    <a:lnTo>
                      <a:pt x="14" y="120"/>
                    </a:lnTo>
                    <a:lnTo>
                      <a:pt x="10" y="116"/>
                    </a:lnTo>
                    <a:lnTo>
                      <a:pt x="10" y="112"/>
                    </a:lnTo>
                    <a:lnTo>
                      <a:pt x="6" y="108"/>
                    </a:lnTo>
                    <a:lnTo>
                      <a:pt x="4" y="104"/>
                    </a:lnTo>
                    <a:lnTo>
                      <a:pt x="2" y="99"/>
                    </a:lnTo>
                    <a:lnTo>
                      <a:pt x="0" y="95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4" y="74"/>
                    </a:lnTo>
                    <a:lnTo>
                      <a:pt x="4" y="80"/>
                    </a:lnTo>
                    <a:lnTo>
                      <a:pt x="10" y="84"/>
                    </a:lnTo>
                    <a:lnTo>
                      <a:pt x="12" y="89"/>
                    </a:lnTo>
                    <a:lnTo>
                      <a:pt x="17" y="95"/>
                    </a:lnTo>
                    <a:lnTo>
                      <a:pt x="21" y="99"/>
                    </a:lnTo>
                    <a:lnTo>
                      <a:pt x="27" y="103"/>
                    </a:lnTo>
                    <a:lnTo>
                      <a:pt x="31" y="104"/>
                    </a:lnTo>
                    <a:lnTo>
                      <a:pt x="33" y="106"/>
                    </a:lnTo>
                    <a:lnTo>
                      <a:pt x="36" y="108"/>
                    </a:lnTo>
                    <a:lnTo>
                      <a:pt x="40" y="110"/>
                    </a:lnTo>
                    <a:lnTo>
                      <a:pt x="44" y="112"/>
                    </a:lnTo>
                    <a:lnTo>
                      <a:pt x="48" y="112"/>
                    </a:lnTo>
                    <a:lnTo>
                      <a:pt x="52" y="114"/>
                    </a:lnTo>
                    <a:lnTo>
                      <a:pt x="57" y="116"/>
                    </a:lnTo>
                    <a:lnTo>
                      <a:pt x="59" y="116"/>
                    </a:lnTo>
                    <a:lnTo>
                      <a:pt x="65" y="120"/>
                    </a:lnTo>
                    <a:lnTo>
                      <a:pt x="69" y="120"/>
                    </a:lnTo>
                    <a:lnTo>
                      <a:pt x="74" y="122"/>
                    </a:lnTo>
                    <a:lnTo>
                      <a:pt x="78" y="123"/>
                    </a:lnTo>
                    <a:lnTo>
                      <a:pt x="82" y="123"/>
                    </a:lnTo>
                    <a:lnTo>
                      <a:pt x="86" y="123"/>
                    </a:lnTo>
                    <a:lnTo>
                      <a:pt x="92" y="125"/>
                    </a:lnTo>
                    <a:lnTo>
                      <a:pt x="95" y="125"/>
                    </a:lnTo>
                    <a:lnTo>
                      <a:pt x="101" y="125"/>
                    </a:lnTo>
                    <a:lnTo>
                      <a:pt x="107" y="125"/>
                    </a:lnTo>
                    <a:lnTo>
                      <a:pt x="112" y="127"/>
                    </a:lnTo>
                    <a:lnTo>
                      <a:pt x="118" y="125"/>
                    </a:lnTo>
                    <a:lnTo>
                      <a:pt x="124" y="125"/>
                    </a:lnTo>
                    <a:lnTo>
                      <a:pt x="128" y="125"/>
                    </a:lnTo>
                    <a:lnTo>
                      <a:pt x="133" y="123"/>
                    </a:lnTo>
                    <a:lnTo>
                      <a:pt x="139" y="123"/>
                    </a:lnTo>
                    <a:lnTo>
                      <a:pt x="145" y="123"/>
                    </a:lnTo>
                    <a:lnTo>
                      <a:pt x="150" y="122"/>
                    </a:lnTo>
                    <a:lnTo>
                      <a:pt x="156" y="120"/>
                    </a:lnTo>
                    <a:lnTo>
                      <a:pt x="160" y="120"/>
                    </a:lnTo>
                    <a:lnTo>
                      <a:pt x="164" y="116"/>
                    </a:lnTo>
                    <a:lnTo>
                      <a:pt x="169" y="116"/>
                    </a:lnTo>
                    <a:lnTo>
                      <a:pt x="173" y="114"/>
                    </a:lnTo>
                    <a:lnTo>
                      <a:pt x="177" y="112"/>
                    </a:lnTo>
                    <a:lnTo>
                      <a:pt x="181" y="110"/>
                    </a:lnTo>
                    <a:lnTo>
                      <a:pt x="187" y="110"/>
                    </a:lnTo>
                    <a:lnTo>
                      <a:pt x="190" y="106"/>
                    </a:lnTo>
                    <a:lnTo>
                      <a:pt x="194" y="104"/>
                    </a:lnTo>
                    <a:lnTo>
                      <a:pt x="198" y="103"/>
                    </a:lnTo>
                    <a:lnTo>
                      <a:pt x="202" y="99"/>
                    </a:lnTo>
                    <a:lnTo>
                      <a:pt x="204" y="99"/>
                    </a:lnTo>
                    <a:lnTo>
                      <a:pt x="209" y="91"/>
                    </a:lnTo>
                    <a:lnTo>
                      <a:pt x="213" y="87"/>
                    </a:lnTo>
                    <a:lnTo>
                      <a:pt x="217" y="82"/>
                    </a:lnTo>
                    <a:lnTo>
                      <a:pt x="219" y="74"/>
                    </a:lnTo>
                    <a:lnTo>
                      <a:pt x="223" y="68"/>
                    </a:lnTo>
                    <a:lnTo>
                      <a:pt x="223" y="63"/>
                    </a:lnTo>
                    <a:lnTo>
                      <a:pt x="223" y="57"/>
                    </a:lnTo>
                    <a:lnTo>
                      <a:pt x="221" y="51"/>
                    </a:lnTo>
                    <a:lnTo>
                      <a:pt x="219" y="45"/>
                    </a:lnTo>
                    <a:lnTo>
                      <a:pt x="217" y="42"/>
                    </a:lnTo>
                    <a:lnTo>
                      <a:pt x="211" y="36"/>
                    </a:lnTo>
                    <a:lnTo>
                      <a:pt x="207" y="30"/>
                    </a:lnTo>
                    <a:lnTo>
                      <a:pt x="202" y="25"/>
                    </a:lnTo>
                    <a:lnTo>
                      <a:pt x="196" y="21"/>
                    </a:lnTo>
                    <a:lnTo>
                      <a:pt x="192" y="19"/>
                    </a:lnTo>
                    <a:lnTo>
                      <a:pt x="188" y="17"/>
                    </a:lnTo>
                    <a:lnTo>
                      <a:pt x="185" y="15"/>
                    </a:lnTo>
                    <a:lnTo>
                      <a:pt x="181" y="13"/>
                    </a:lnTo>
                    <a:lnTo>
                      <a:pt x="177" y="11"/>
                    </a:lnTo>
                    <a:lnTo>
                      <a:pt x="173" y="11"/>
                    </a:lnTo>
                    <a:lnTo>
                      <a:pt x="169" y="9"/>
                    </a:lnTo>
                    <a:lnTo>
                      <a:pt x="166" y="9"/>
                    </a:lnTo>
                    <a:lnTo>
                      <a:pt x="162" y="6"/>
                    </a:lnTo>
                    <a:lnTo>
                      <a:pt x="158" y="6"/>
                    </a:lnTo>
                    <a:lnTo>
                      <a:pt x="154" y="4"/>
                    </a:lnTo>
                    <a:lnTo>
                      <a:pt x="149" y="4"/>
                    </a:lnTo>
                    <a:lnTo>
                      <a:pt x="143" y="2"/>
                    </a:lnTo>
                    <a:lnTo>
                      <a:pt x="139" y="2"/>
                    </a:lnTo>
                    <a:lnTo>
                      <a:pt x="133" y="0"/>
                    </a:lnTo>
                    <a:lnTo>
                      <a:pt x="130" y="0"/>
                    </a:lnTo>
                    <a:lnTo>
                      <a:pt x="135" y="0"/>
                    </a:lnTo>
                    <a:lnTo>
                      <a:pt x="143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7" y="0"/>
                    </a:lnTo>
                    <a:lnTo>
                      <a:pt x="181" y="0"/>
                    </a:lnTo>
                    <a:lnTo>
                      <a:pt x="185" y="2"/>
                    </a:lnTo>
                    <a:lnTo>
                      <a:pt x="187" y="2"/>
                    </a:lnTo>
                    <a:lnTo>
                      <a:pt x="192" y="2"/>
                    </a:lnTo>
                    <a:lnTo>
                      <a:pt x="196" y="4"/>
                    </a:lnTo>
                    <a:lnTo>
                      <a:pt x="198" y="4"/>
                    </a:lnTo>
                    <a:lnTo>
                      <a:pt x="204" y="4"/>
                    </a:lnTo>
                    <a:lnTo>
                      <a:pt x="207" y="4"/>
                    </a:lnTo>
                    <a:lnTo>
                      <a:pt x="211" y="6"/>
                    </a:lnTo>
                    <a:lnTo>
                      <a:pt x="213" y="6"/>
                    </a:lnTo>
                    <a:lnTo>
                      <a:pt x="219" y="7"/>
                    </a:lnTo>
                    <a:lnTo>
                      <a:pt x="226" y="9"/>
                    </a:lnTo>
                    <a:lnTo>
                      <a:pt x="232" y="11"/>
                    </a:lnTo>
                    <a:lnTo>
                      <a:pt x="240" y="13"/>
                    </a:lnTo>
                    <a:lnTo>
                      <a:pt x="245" y="15"/>
                    </a:lnTo>
                    <a:lnTo>
                      <a:pt x="251" y="19"/>
                    </a:lnTo>
                    <a:lnTo>
                      <a:pt x="257" y="21"/>
                    </a:lnTo>
                    <a:lnTo>
                      <a:pt x="263" y="25"/>
                    </a:lnTo>
                    <a:lnTo>
                      <a:pt x="266" y="26"/>
                    </a:lnTo>
                    <a:lnTo>
                      <a:pt x="272" y="30"/>
                    </a:lnTo>
                    <a:lnTo>
                      <a:pt x="276" y="34"/>
                    </a:lnTo>
                    <a:lnTo>
                      <a:pt x="282" y="38"/>
                    </a:lnTo>
                    <a:lnTo>
                      <a:pt x="285" y="42"/>
                    </a:lnTo>
                    <a:lnTo>
                      <a:pt x="289" y="44"/>
                    </a:lnTo>
                    <a:lnTo>
                      <a:pt x="293" y="47"/>
                    </a:lnTo>
                    <a:lnTo>
                      <a:pt x="297" y="53"/>
                    </a:lnTo>
                    <a:lnTo>
                      <a:pt x="299" y="57"/>
                    </a:lnTo>
                    <a:lnTo>
                      <a:pt x="301" y="59"/>
                    </a:lnTo>
                    <a:lnTo>
                      <a:pt x="303" y="65"/>
                    </a:lnTo>
                    <a:lnTo>
                      <a:pt x="304" y="68"/>
                    </a:lnTo>
                    <a:lnTo>
                      <a:pt x="306" y="72"/>
                    </a:lnTo>
                    <a:lnTo>
                      <a:pt x="308" y="78"/>
                    </a:lnTo>
                    <a:lnTo>
                      <a:pt x="308" y="84"/>
                    </a:lnTo>
                    <a:lnTo>
                      <a:pt x="308" y="87"/>
                    </a:lnTo>
                    <a:lnTo>
                      <a:pt x="308" y="91"/>
                    </a:lnTo>
                    <a:lnTo>
                      <a:pt x="308" y="95"/>
                    </a:lnTo>
                    <a:lnTo>
                      <a:pt x="306" y="99"/>
                    </a:lnTo>
                    <a:lnTo>
                      <a:pt x="304" y="104"/>
                    </a:lnTo>
                    <a:lnTo>
                      <a:pt x="303" y="108"/>
                    </a:lnTo>
                    <a:lnTo>
                      <a:pt x="301" y="112"/>
                    </a:lnTo>
                    <a:lnTo>
                      <a:pt x="299" y="116"/>
                    </a:lnTo>
                    <a:lnTo>
                      <a:pt x="297" y="120"/>
                    </a:lnTo>
                    <a:lnTo>
                      <a:pt x="293" y="123"/>
                    </a:lnTo>
                    <a:lnTo>
                      <a:pt x="289" y="127"/>
                    </a:lnTo>
                    <a:lnTo>
                      <a:pt x="285" y="131"/>
                    </a:lnTo>
                    <a:lnTo>
                      <a:pt x="282" y="137"/>
                    </a:lnTo>
                    <a:lnTo>
                      <a:pt x="276" y="139"/>
                    </a:lnTo>
                    <a:lnTo>
                      <a:pt x="272" y="142"/>
                    </a:lnTo>
                    <a:lnTo>
                      <a:pt x="266" y="144"/>
                    </a:lnTo>
                    <a:lnTo>
                      <a:pt x="263" y="148"/>
                    </a:lnTo>
                    <a:lnTo>
                      <a:pt x="257" y="152"/>
                    </a:lnTo>
                    <a:lnTo>
                      <a:pt x="251" y="154"/>
                    </a:lnTo>
                    <a:lnTo>
                      <a:pt x="245" y="156"/>
                    </a:lnTo>
                    <a:lnTo>
                      <a:pt x="240" y="158"/>
                    </a:lnTo>
                    <a:lnTo>
                      <a:pt x="232" y="160"/>
                    </a:lnTo>
                    <a:lnTo>
                      <a:pt x="226" y="161"/>
                    </a:lnTo>
                    <a:lnTo>
                      <a:pt x="219" y="163"/>
                    </a:lnTo>
                    <a:lnTo>
                      <a:pt x="213" y="165"/>
                    </a:lnTo>
                    <a:lnTo>
                      <a:pt x="211" y="169"/>
                    </a:lnTo>
                    <a:lnTo>
                      <a:pt x="207" y="169"/>
                    </a:lnTo>
                    <a:lnTo>
                      <a:pt x="204" y="169"/>
                    </a:lnTo>
                    <a:lnTo>
                      <a:pt x="198" y="171"/>
                    </a:lnTo>
                    <a:lnTo>
                      <a:pt x="196" y="171"/>
                    </a:lnTo>
                    <a:lnTo>
                      <a:pt x="192" y="171"/>
                    </a:lnTo>
                    <a:lnTo>
                      <a:pt x="187" y="171"/>
                    </a:lnTo>
                    <a:lnTo>
                      <a:pt x="185" y="173"/>
                    </a:lnTo>
                    <a:lnTo>
                      <a:pt x="181" y="173"/>
                    </a:lnTo>
                    <a:lnTo>
                      <a:pt x="177" y="173"/>
                    </a:lnTo>
                    <a:lnTo>
                      <a:pt x="173" y="173"/>
                    </a:lnTo>
                    <a:lnTo>
                      <a:pt x="169" y="175"/>
                    </a:lnTo>
                    <a:lnTo>
                      <a:pt x="166" y="175"/>
                    </a:lnTo>
                    <a:lnTo>
                      <a:pt x="162" y="175"/>
                    </a:lnTo>
                    <a:lnTo>
                      <a:pt x="158" y="175"/>
                    </a:lnTo>
                    <a:lnTo>
                      <a:pt x="154" y="175"/>
                    </a:lnTo>
                    <a:lnTo>
                      <a:pt x="154" y="1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4291" y="2471"/>
                <a:ext cx="74" cy="37"/>
              </a:xfrm>
              <a:custGeom>
                <a:avLst/>
                <a:gdLst/>
                <a:ahLst/>
                <a:cxnLst>
                  <a:cxn ang="0">
                    <a:pos x="76" y="73"/>
                  </a:cxn>
                  <a:cxn ang="0">
                    <a:pos x="85" y="73"/>
                  </a:cxn>
                  <a:cxn ang="0">
                    <a:pos x="91" y="73"/>
                  </a:cxn>
                  <a:cxn ang="0">
                    <a:pos x="98" y="71"/>
                  </a:cxn>
                  <a:cxn ang="0">
                    <a:pos x="110" y="69"/>
                  </a:cxn>
                  <a:cxn ang="0">
                    <a:pos x="121" y="63"/>
                  </a:cxn>
                  <a:cxn ang="0">
                    <a:pos x="131" y="59"/>
                  </a:cxn>
                  <a:cxn ang="0">
                    <a:pos x="138" y="54"/>
                  </a:cxn>
                  <a:cxn ang="0">
                    <a:pos x="144" y="46"/>
                  </a:cxn>
                  <a:cxn ang="0">
                    <a:pos x="148" y="40"/>
                  </a:cxn>
                  <a:cxn ang="0">
                    <a:pos x="148" y="33"/>
                  </a:cxn>
                  <a:cxn ang="0">
                    <a:pos x="144" y="25"/>
                  </a:cxn>
                  <a:cxn ang="0">
                    <a:pos x="138" y="17"/>
                  </a:cxn>
                  <a:cxn ang="0">
                    <a:pos x="131" y="12"/>
                  </a:cxn>
                  <a:cxn ang="0">
                    <a:pos x="121" y="8"/>
                  </a:cxn>
                  <a:cxn ang="0">
                    <a:pos x="110" y="4"/>
                  </a:cxn>
                  <a:cxn ang="0">
                    <a:pos x="98" y="0"/>
                  </a:cxn>
                  <a:cxn ang="0">
                    <a:pos x="91" y="0"/>
                  </a:cxn>
                  <a:cxn ang="0">
                    <a:pos x="85" y="0"/>
                  </a:cxn>
                  <a:cxn ang="0">
                    <a:pos x="76" y="0"/>
                  </a:cxn>
                  <a:cxn ang="0">
                    <a:pos x="70" y="0"/>
                  </a:cxn>
                  <a:cxn ang="0">
                    <a:pos x="62" y="0"/>
                  </a:cxn>
                  <a:cxn ang="0">
                    <a:pos x="55" y="0"/>
                  </a:cxn>
                  <a:cxn ang="0">
                    <a:pos x="47" y="0"/>
                  </a:cxn>
                  <a:cxn ang="0">
                    <a:pos x="41" y="2"/>
                  </a:cxn>
                  <a:cxn ang="0">
                    <a:pos x="34" y="4"/>
                  </a:cxn>
                  <a:cxn ang="0">
                    <a:pos x="26" y="8"/>
                  </a:cxn>
                  <a:cxn ang="0">
                    <a:pos x="15" y="12"/>
                  </a:cxn>
                  <a:cxn ang="0">
                    <a:pos x="7" y="17"/>
                  </a:cxn>
                  <a:cxn ang="0">
                    <a:pos x="1" y="25"/>
                  </a:cxn>
                  <a:cxn ang="0">
                    <a:pos x="0" y="33"/>
                  </a:cxn>
                  <a:cxn ang="0">
                    <a:pos x="0" y="40"/>
                  </a:cxn>
                  <a:cxn ang="0">
                    <a:pos x="1" y="46"/>
                  </a:cxn>
                  <a:cxn ang="0">
                    <a:pos x="7" y="54"/>
                  </a:cxn>
                  <a:cxn ang="0">
                    <a:pos x="15" y="59"/>
                  </a:cxn>
                  <a:cxn ang="0">
                    <a:pos x="26" y="63"/>
                  </a:cxn>
                  <a:cxn ang="0">
                    <a:pos x="34" y="69"/>
                  </a:cxn>
                  <a:cxn ang="0">
                    <a:pos x="41" y="69"/>
                  </a:cxn>
                  <a:cxn ang="0">
                    <a:pos x="47" y="71"/>
                  </a:cxn>
                  <a:cxn ang="0">
                    <a:pos x="55" y="73"/>
                  </a:cxn>
                  <a:cxn ang="0">
                    <a:pos x="62" y="73"/>
                  </a:cxn>
                  <a:cxn ang="0">
                    <a:pos x="70" y="73"/>
                  </a:cxn>
                  <a:cxn ang="0">
                    <a:pos x="74" y="74"/>
                  </a:cxn>
                </a:cxnLst>
                <a:rect l="0" t="0" r="r" b="b"/>
                <a:pathLst>
                  <a:path w="148" h="74">
                    <a:moveTo>
                      <a:pt x="74" y="74"/>
                    </a:moveTo>
                    <a:lnTo>
                      <a:pt x="76" y="73"/>
                    </a:lnTo>
                    <a:lnTo>
                      <a:pt x="79" y="73"/>
                    </a:lnTo>
                    <a:lnTo>
                      <a:pt x="85" y="73"/>
                    </a:lnTo>
                    <a:lnTo>
                      <a:pt x="89" y="73"/>
                    </a:lnTo>
                    <a:lnTo>
                      <a:pt x="91" y="73"/>
                    </a:lnTo>
                    <a:lnTo>
                      <a:pt x="95" y="73"/>
                    </a:lnTo>
                    <a:lnTo>
                      <a:pt x="98" y="71"/>
                    </a:lnTo>
                    <a:lnTo>
                      <a:pt x="102" y="71"/>
                    </a:lnTo>
                    <a:lnTo>
                      <a:pt x="110" y="69"/>
                    </a:lnTo>
                    <a:lnTo>
                      <a:pt x="115" y="67"/>
                    </a:lnTo>
                    <a:lnTo>
                      <a:pt x="121" y="63"/>
                    </a:lnTo>
                    <a:lnTo>
                      <a:pt x="127" y="63"/>
                    </a:lnTo>
                    <a:lnTo>
                      <a:pt x="131" y="59"/>
                    </a:lnTo>
                    <a:lnTo>
                      <a:pt x="134" y="55"/>
                    </a:lnTo>
                    <a:lnTo>
                      <a:pt x="138" y="54"/>
                    </a:lnTo>
                    <a:lnTo>
                      <a:pt x="142" y="50"/>
                    </a:lnTo>
                    <a:lnTo>
                      <a:pt x="144" y="46"/>
                    </a:lnTo>
                    <a:lnTo>
                      <a:pt x="148" y="44"/>
                    </a:lnTo>
                    <a:lnTo>
                      <a:pt x="148" y="40"/>
                    </a:lnTo>
                    <a:lnTo>
                      <a:pt x="148" y="36"/>
                    </a:lnTo>
                    <a:lnTo>
                      <a:pt x="148" y="33"/>
                    </a:lnTo>
                    <a:lnTo>
                      <a:pt x="148" y="29"/>
                    </a:lnTo>
                    <a:lnTo>
                      <a:pt x="144" y="25"/>
                    </a:lnTo>
                    <a:lnTo>
                      <a:pt x="142" y="21"/>
                    </a:lnTo>
                    <a:lnTo>
                      <a:pt x="138" y="17"/>
                    </a:lnTo>
                    <a:lnTo>
                      <a:pt x="134" y="15"/>
                    </a:lnTo>
                    <a:lnTo>
                      <a:pt x="131" y="12"/>
                    </a:lnTo>
                    <a:lnTo>
                      <a:pt x="127" y="10"/>
                    </a:lnTo>
                    <a:lnTo>
                      <a:pt x="121" y="8"/>
                    </a:lnTo>
                    <a:lnTo>
                      <a:pt x="115" y="4"/>
                    </a:lnTo>
                    <a:lnTo>
                      <a:pt x="110" y="4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9" y="0"/>
                    </a:lnTo>
                    <a:lnTo>
                      <a:pt x="85" y="0"/>
                    </a:lnTo>
                    <a:lnTo>
                      <a:pt x="79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0" y="0"/>
                    </a:lnTo>
                    <a:lnTo>
                      <a:pt x="66" y="0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55" y="0"/>
                    </a:lnTo>
                    <a:lnTo>
                      <a:pt x="51" y="0"/>
                    </a:lnTo>
                    <a:lnTo>
                      <a:pt x="47" y="0"/>
                    </a:lnTo>
                    <a:lnTo>
                      <a:pt x="45" y="2"/>
                    </a:lnTo>
                    <a:lnTo>
                      <a:pt x="41" y="2"/>
                    </a:lnTo>
                    <a:lnTo>
                      <a:pt x="38" y="4"/>
                    </a:lnTo>
                    <a:lnTo>
                      <a:pt x="34" y="4"/>
                    </a:lnTo>
                    <a:lnTo>
                      <a:pt x="32" y="4"/>
                    </a:lnTo>
                    <a:lnTo>
                      <a:pt x="26" y="8"/>
                    </a:lnTo>
                    <a:lnTo>
                      <a:pt x="20" y="10"/>
                    </a:lnTo>
                    <a:lnTo>
                      <a:pt x="15" y="12"/>
                    </a:lnTo>
                    <a:lnTo>
                      <a:pt x="11" y="15"/>
                    </a:lnTo>
                    <a:lnTo>
                      <a:pt x="7" y="17"/>
                    </a:lnTo>
                    <a:lnTo>
                      <a:pt x="5" y="21"/>
                    </a:lnTo>
                    <a:lnTo>
                      <a:pt x="1" y="25"/>
                    </a:lnTo>
                    <a:lnTo>
                      <a:pt x="0" y="29"/>
                    </a:lnTo>
                    <a:lnTo>
                      <a:pt x="0" y="33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0" y="44"/>
                    </a:lnTo>
                    <a:lnTo>
                      <a:pt x="1" y="46"/>
                    </a:lnTo>
                    <a:lnTo>
                      <a:pt x="5" y="50"/>
                    </a:lnTo>
                    <a:lnTo>
                      <a:pt x="7" y="54"/>
                    </a:lnTo>
                    <a:lnTo>
                      <a:pt x="11" y="55"/>
                    </a:lnTo>
                    <a:lnTo>
                      <a:pt x="15" y="59"/>
                    </a:lnTo>
                    <a:lnTo>
                      <a:pt x="20" y="63"/>
                    </a:lnTo>
                    <a:lnTo>
                      <a:pt x="26" y="63"/>
                    </a:lnTo>
                    <a:lnTo>
                      <a:pt x="32" y="67"/>
                    </a:lnTo>
                    <a:lnTo>
                      <a:pt x="34" y="69"/>
                    </a:lnTo>
                    <a:lnTo>
                      <a:pt x="38" y="69"/>
                    </a:lnTo>
                    <a:lnTo>
                      <a:pt x="41" y="69"/>
                    </a:lnTo>
                    <a:lnTo>
                      <a:pt x="45" y="71"/>
                    </a:lnTo>
                    <a:lnTo>
                      <a:pt x="47" y="71"/>
                    </a:lnTo>
                    <a:lnTo>
                      <a:pt x="51" y="73"/>
                    </a:lnTo>
                    <a:lnTo>
                      <a:pt x="55" y="73"/>
                    </a:lnTo>
                    <a:lnTo>
                      <a:pt x="58" y="73"/>
                    </a:lnTo>
                    <a:lnTo>
                      <a:pt x="62" y="73"/>
                    </a:lnTo>
                    <a:lnTo>
                      <a:pt x="66" y="73"/>
                    </a:lnTo>
                    <a:lnTo>
                      <a:pt x="70" y="73"/>
                    </a:lnTo>
                    <a:lnTo>
                      <a:pt x="74" y="74"/>
                    </a:lnTo>
                    <a:lnTo>
                      <a:pt x="74" y="7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4798" y="2991"/>
                <a:ext cx="225" cy="386"/>
              </a:xfrm>
              <a:custGeom>
                <a:avLst/>
                <a:gdLst/>
                <a:ahLst/>
                <a:cxnLst>
                  <a:cxn ang="0">
                    <a:pos x="450" y="312"/>
                  </a:cxn>
                  <a:cxn ang="0">
                    <a:pos x="450" y="310"/>
                  </a:cxn>
                  <a:cxn ang="0">
                    <a:pos x="450" y="304"/>
                  </a:cxn>
                  <a:cxn ang="0">
                    <a:pos x="448" y="293"/>
                  </a:cxn>
                  <a:cxn ang="0">
                    <a:pos x="446" y="287"/>
                  </a:cxn>
                  <a:cxn ang="0">
                    <a:pos x="446" y="279"/>
                  </a:cxn>
                  <a:cxn ang="0">
                    <a:pos x="444" y="272"/>
                  </a:cxn>
                  <a:cxn ang="0">
                    <a:pos x="442" y="262"/>
                  </a:cxn>
                  <a:cxn ang="0">
                    <a:pos x="440" y="253"/>
                  </a:cxn>
                  <a:cxn ang="0">
                    <a:pos x="437" y="245"/>
                  </a:cxn>
                  <a:cxn ang="0">
                    <a:pos x="433" y="234"/>
                  </a:cxn>
                  <a:cxn ang="0">
                    <a:pos x="431" y="224"/>
                  </a:cxn>
                  <a:cxn ang="0">
                    <a:pos x="425" y="215"/>
                  </a:cxn>
                  <a:cxn ang="0">
                    <a:pos x="423" y="203"/>
                  </a:cxn>
                  <a:cxn ang="0">
                    <a:pos x="418" y="192"/>
                  </a:cxn>
                  <a:cxn ang="0">
                    <a:pos x="412" y="181"/>
                  </a:cxn>
                  <a:cxn ang="0">
                    <a:pos x="404" y="171"/>
                  </a:cxn>
                  <a:cxn ang="0">
                    <a:pos x="397" y="160"/>
                  </a:cxn>
                  <a:cxn ang="0">
                    <a:pos x="387" y="148"/>
                  </a:cxn>
                  <a:cxn ang="0">
                    <a:pos x="380" y="137"/>
                  </a:cxn>
                  <a:cxn ang="0">
                    <a:pos x="370" y="127"/>
                  </a:cxn>
                  <a:cxn ang="0">
                    <a:pos x="361" y="116"/>
                  </a:cxn>
                  <a:cxn ang="0">
                    <a:pos x="349" y="103"/>
                  </a:cxn>
                  <a:cxn ang="0">
                    <a:pos x="336" y="95"/>
                  </a:cxn>
                  <a:cxn ang="0">
                    <a:pos x="323" y="86"/>
                  </a:cxn>
                  <a:cxn ang="0">
                    <a:pos x="309" y="76"/>
                  </a:cxn>
                  <a:cxn ang="0">
                    <a:pos x="292" y="65"/>
                  </a:cxn>
                  <a:cxn ang="0">
                    <a:pos x="277" y="59"/>
                  </a:cxn>
                  <a:cxn ang="0">
                    <a:pos x="260" y="49"/>
                  </a:cxn>
                  <a:cxn ang="0">
                    <a:pos x="241" y="44"/>
                  </a:cxn>
                  <a:cxn ang="0">
                    <a:pos x="222" y="38"/>
                  </a:cxn>
                  <a:cxn ang="0">
                    <a:pos x="203" y="32"/>
                  </a:cxn>
                  <a:cxn ang="0">
                    <a:pos x="186" y="27"/>
                  </a:cxn>
                  <a:cxn ang="0">
                    <a:pos x="171" y="23"/>
                  </a:cxn>
                  <a:cxn ang="0">
                    <a:pos x="154" y="17"/>
                  </a:cxn>
                  <a:cxn ang="0">
                    <a:pos x="140" y="15"/>
                  </a:cxn>
                  <a:cxn ang="0">
                    <a:pos x="127" y="11"/>
                  </a:cxn>
                  <a:cxn ang="0">
                    <a:pos x="115" y="9"/>
                  </a:cxn>
                  <a:cxn ang="0">
                    <a:pos x="104" y="6"/>
                  </a:cxn>
                  <a:cxn ang="0">
                    <a:pos x="93" y="4"/>
                  </a:cxn>
                  <a:cxn ang="0">
                    <a:pos x="81" y="2"/>
                  </a:cxn>
                  <a:cxn ang="0">
                    <a:pos x="72" y="2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0" y="0"/>
                  </a:cxn>
                  <a:cxn ang="0">
                    <a:pos x="20" y="0"/>
                  </a:cxn>
                  <a:cxn ang="0">
                    <a:pos x="13" y="2"/>
                  </a:cxn>
                  <a:cxn ang="0">
                    <a:pos x="7" y="2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51" y="772"/>
                  </a:cxn>
                </a:cxnLst>
                <a:rect l="0" t="0" r="r" b="b"/>
                <a:pathLst>
                  <a:path w="450" h="772">
                    <a:moveTo>
                      <a:pt x="51" y="772"/>
                    </a:moveTo>
                    <a:lnTo>
                      <a:pt x="450" y="312"/>
                    </a:lnTo>
                    <a:lnTo>
                      <a:pt x="450" y="310"/>
                    </a:lnTo>
                    <a:lnTo>
                      <a:pt x="450" y="310"/>
                    </a:lnTo>
                    <a:lnTo>
                      <a:pt x="450" y="306"/>
                    </a:lnTo>
                    <a:lnTo>
                      <a:pt x="450" y="304"/>
                    </a:lnTo>
                    <a:lnTo>
                      <a:pt x="448" y="297"/>
                    </a:lnTo>
                    <a:lnTo>
                      <a:pt x="448" y="293"/>
                    </a:lnTo>
                    <a:lnTo>
                      <a:pt x="446" y="289"/>
                    </a:lnTo>
                    <a:lnTo>
                      <a:pt x="446" y="287"/>
                    </a:lnTo>
                    <a:lnTo>
                      <a:pt x="446" y="283"/>
                    </a:lnTo>
                    <a:lnTo>
                      <a:pt x="446" y="279"/>
                    </a:lnTo>
                    <a:lnTo>
                      <a:pt x="446" y="274"/>
                    </a:lnTo>
                    <a:lnTo>
                      <a:pt x="444" y="272"/>
                    </a:lnTo>
                    <a:lnTo>
                      <a:pt x="444" y="268"/>
                    </a:lnTo>
                    <a:lnTo>
                      <a:pt x="442" y="262"/>
                    </a:lnTo>
                    <a:lnTo>
                      <a:pt x="440" y="259"/>
                    </a:lnTo>
                    <a:lnTo>
                      <a:pt x="440" y="253"/>
                    </a:lnTo>
                    <a:lnTo>
                      <a:pt x="439" y="249"/>
                    </a:lnTo>
                    <a:lnTo>
                      <a:pt x="437" y="245"/>
                    </a:lnTo>
                    <a:lnTo>
                      <a:pt x="435" y="239"/>
                    </a:lnTo>
                    <a:lnTo>
                      <a:pt x="433" y="234"/>
                    </a:lnTo>
                    <a:lnTo>
                      <a:pt x="433" y="230"/>
                    </a:lnTo>
                    <a:lnTo>
                      <a:pt x="431" y="224"/>
                    </a:lnTo>
                    <a:lnTo>
                      <a:pt x="427" y="219"/>
                    </a:lnTo>
                    <a:lnTo>
                      <a:pt x="425" y="215"/>
                    </a:lnTo>
                    <a:lnTo>
                      <a:pt x="423" y="209"/>
                    </a:lnTo>
                    <a:lnTo>
                      <a:pt x="423" y="203"/>
                    </a:lnTo>
                    <a:lnTo>
                      <a:pt x="420" y="198"/>
                    </a:lnTo>
                    <a:lnTo>
                      <a:pt x="418" y="192"/>
                    </a:lnTo>
                    <a:lnTo>
                      <a:pt x="414" y="186"/>
                    </a:lnTo>
                    <a:lnTo>
                      <a:pt x="412" y="181"/>
                    </a:lnTo>
                    <a:lnTo>
                      <a:pt x="408" y="177"/>
                    </a:lnTo>
                    <a:lnTo>
                      <a:pt x="404" y="171"/>
                    </a:lnTo>
                    <a:lnTo>
                      <a:pt x="401" y="165"/>
                    </a:lnTo>
                    <a:lnTo>
                      <a:pt x="397" y="160"/>
                    </a:lnTo>
                    <a:lnTo>
                      <a:pt x="391" y="154"/>
                    </a:lnTo>
                    <a:lnTo>
                      <a:pt x="387" y="148"/>
                    </a:lnTo>
                    <a:lnTo>
                      <a:pt x="385" y="143"/>
                    </a:lnTo>
                    <a:lnTo>
                      <a:pt x="380" y="137"/>
                    </a:lnTo>
                    <a:lnTo>
                      <a:pt x="376" y="131"/>
                    </a:lnTo>
                    <a:lnTo>
                      <a:pt x="370" y="127"/>
                    </a:lnTo>
                    <a:lnTo>
                      <a:pt x="366" y="120"/>
                    </a:lnTo>
                    <a:lnTo>
                      <a:pt x="361" y="116"/>
                    </a:lnTo>
                    <a:lnTo>
                      <a:pt x="355" y="108"/>
                    </a:lnTo>
                    <a:lnTo>
                      <a:pt x="349" y="103"/>
                    </a:lnTo>
                    <a:lnTo>
                      <a:pt x="342" y="99"/>
                    </a:lnTo>
                    <a:lnTo>
                      <a:pt x="336" y="95"/>
                    </a:lnTo>
                    <a:lnTo>
                      <a:pt x="328" y="87"/>
                    </a:lnTo>
                    <a:lnTo>
                      <a:pt x="323" y="86"/>
                    </a:lnTo>
                    <a:lnTo>
                      <a:pt x="315" y="80"/>
                    </a:lnTo>
                    <a:lnTo>
                      <a:pt x="309" y="76"/>
                    </a:lnTo>
                    <a:lnTo>
                      <a:pt x="300" y="70"/>
                    </a:lnTo>
                    <a:lnTo>
                      <a:pt x="292" y="65"/>
                    </a:lnTo>
                    <a:lnTo>
                      <a:pt x="285" y="63"/>
                    </a:lnTo>
                    <a:lnTo>
                      <a:pt x="277" y="59"/>
                    </a:lnTo>
                    <a:lnTo>
                      <a:pt x="268" y="53"/>
                    </a:lnTo>
                    <a:lnTo>
                      <a:pt x="260" y="49"/>
                    </a:lnTo>
                    <a:lnTo>
                      <a:pt x="249" y="48"/>
                    </a:lnTo>
                    <a:lnTo>
                      <a:pt x="241" y="44"/>
                    </a:lnTo>
                    <a:lnTo>
                      <a:pt x="231" y="42"/>
                    </a:lnTo>
                    <a:lnTo>
                      <a:pt x="222" y="38"/>
                    </a:lnTo>
                    <a:lnTo>
                      <a:pt x="212" y="34"/>
                    </a:lnTo>
                    <a:lnTo>
                      <a:pt x="203" y="32"/>
                    </a:lnTo>
                    <a:lnTo>
                      <a:pt x="193" y="28"/>
                    </a:lnTo>
                    <a:lnTo>
                      <a:pt x="186" y="27"/>
                    </a:lnTo>
                    <a:lnTo>
                      <a:pt x="178" y="23"/>
                    </a:lnTo>
                    <a:lnTo>
                      <a:pt x="171" y="23"/>
                    </a:lnTo>
                    <a:lnTo>
                      <a:pt x="161" y="21"/>
                    </a:lnTo>
                    <a:lnTo>
                      <a:pt x="154" y="17"/>
                    </a:lnTo>
                    <a:lnTo>
                      <a:pt x="148" y="15"/>
                    </a:lnTo>
                    <a:lnTo>
                      <a:pt x="140" y="15"/>
                    </a:lnTo>
                    <a:lnTo>
                      <a:pt x="133" y="11"/>
                    </a:lnTo>
                    <a:lnTo>
                      <a:pt x="127" y="11"/>
                    </a:lnTo>
                    <a:lnTo>
                      <a:pt x="121" y="9"/>
                    </a:lnTo>
                    <a:lnTo>
                      <a:pt x="115" y="9"/>
                    </a:lnTo>
                    <a:lnTo>
                      <a:pt x="108" y="8"/>
                    </a:lnTo>
                    <a:lnTo>
                      <a:pt x="104" y="6"/>
                    </a:lnTo>
                    <a:lnTo>
                      <a:pt x="98" y="6"/>
                    </a:lnTo>
                    <a:lnTo>
                      <a:pt x="93" y="4"/>
                    </a:lnTo>
                    <a:lnTo>
                      <a:pt x="85" y="2"/>
                    </a:lnTo>
                    <a:lnTo>
                      <a:pt x="81" y="2"/>
                    </a:lnTo>
                    <a:lnTo>
                      <a:pt x="77" y="2"/>
                    </a:lnTo>
                    <a:lnTo>
                      <a:pt x="72" y="2"/>
                    </a:lnTo>
                    <a:lnTo>
                      <a:pt x="68" y="2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7" y="0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3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51" y="772"/>
                    </a:lnTo>
                    <a:lnTo>
                      <a:pt x="51" y="77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4449" y="3024"/>
                <a:ext cx="188" cy="187"/>
              </a:xfrm>
              <a:custGeom>
                <a:avLst/>
                <a:gdLst/>
                <a:ahLst/>
                <a:cxnLst>
                  <a:cxn ang="0">
                    <a:pos x="201" y="374"/>
                  </a:cxn>
                  <a:cxn ang="0">
                    <a:pos x="220" y="370"/>
                  </a:cxn>
                  <a:cxn ang="0">
                    <a:pos x="238" y="366"/>
                  </a:cxn>
                  <a:cxn ang="0">
                    <a:pos x="255" y="361"/>
                  </a:cxn>
                  <a:cxn ang="0">
                    <a:pos x="272" y="353"/>
                  </a:cxn>
                  <a:cxn ang="0">
                    <a:pos x="287" y="346"/>
                  </a:cxn>
                  <a:cxn ang="0">
                    <a:pos x="302" y="334"/>
                  </a:cxn>
                  <a:cxn ang="0">
                    <a:pos x="317" y="323"/>
                  </a:cxn>
                  <a:cxn ang="0">
                    <a:pos x="329" y="309"/>
                  </a:cxn>
                  <a:cxn ang="0">
                    <a:pos x="340" y="296"/>
                  </a:cxn>
                  <a:cxn ang="0">
                    <a:pos x="350" y="279"/>
                  </a:cxn>
                  <a:cxn ang="0">
                    <a:pos x="357" y="264"/>
                  </a:cxn>
                  <a:cxn ang="0">
                    <a:pos x="365" y="247"/>
                  </a:cxn>
                  <a:cxn ang="0">
                    <a:pos x="371" y="230"/>
                  </a:cxn>
                  <a:cxn ang="0">
                    <a:pos x="373" y="211"/>
                  </a:cxn>
                  <a:cxn ang="0">
                    <a:pos x="374" y="192"/>
                  </a:cxn>
                  <a:cxn ang="0">
                    <a:pos x="374" y="173"/>
                  </a:cxn>
                  <a:cxn ang="0">
                    <a:pos x="373" y="154"/>
                  </a:cxn>
                  <a:cxn ang="0">
                    <a:pos x="367" y="135"/>
                  </a:cxn>
                  <a:cxn ang="0">
                    <a:pos x="361" y="117"/>
                  </a:cxn>
                  <a:cxn ang="0">
                    <a:pos x="354" y="100"/>
                  </a:cxn>
                  <a:cxn ang="0">
                    <a:pos x="344" y="85"/>
                  </a:cxn>
                  <a:cxn ang="0">
                    <a:pos x="335" y="70"/>
                  </a:cxn>
                  <a:cxn ang="0">
                    <a:pos x="317" y="51"/>
                  </a:cxn>
                  <a:cxn ang="0">
                    <a:pos x="302" y="38"/>
                  </a:cxn>
                  <a:cxn ang="0">
                    <a:pos x="287" y="28"/>
                  </a:cxn>
                  <a:cxn ang="0">
                    <a:pos x="272" y="21"/>
                  </a:cxn>
                  <a:cxn ang="0">
                    <a:pos x="255" y="11"/>
                  </a:cxn>
                  <a:cxn ang="0">
                    <a:pos x="238" y="5"/>
                  </a:cxn>
                  <a:cxn ang="0">
                    <a:pos x="220" y="2"/>
                  </a:cxn>
                  <a:cxn ang="0">
                    <a:pos x="201" y="0"/>
                  </a:cxn>
                  <a:cxn ang="0">
                    <a:pos x="182" y="0"/>
                  </a:cxn>
                  <a:cxn ang="0">
                    <a:pos x="162" y="0"/>
                  </a:cxn>
                  <a:cxn ang="0">
                    <a:pos x="144" y="3"/>
                  </a:cxn>
                  <a:cxn ang="0">
                    <a:pos x="125" y="9"/>
                  </a:cxn>
                  <a:cxn ang="0">
                    <a:pos x="110" y="17"/>
                  </a:cxn>
                  <a:cxn ang="0">
                    <a:pos x="93" y="22"/>
                  </a:cxn>
                  <a:cxn ang="0">
                    <a:pos x="78" y="32"/>
                  </a:cxn>
                  <a:cxn ang="0">
                    <a:pos x="59" y="47"/>
                  </a:cxn>
                  <a:cxn ang="0">
                    <a:pos x="38" y="70"/>
                  </a:cxn>
                  <a:cxn ang="0">
                    <a:pos x="27" y="85"/>
                  </a:cxn>
                  <a:cxn ang="0">
                    <a:pos x="19" y="100"/>
                  </a:cxn>
                  <a:cxn ang="0">
                    <a:pos x="13" y="117"/>
                  </a:cxn>
                  <a:cxn ang="0">
                    <a:pos x="6" y="135"/>
                  </a:cxn>
                  <a:cxn ang="0">
                    <a:pos x="4" y="154"/>
                  </a:cxn>
                  <a:cxn ang="0">
                    <a:pos x="0" y="173"/>
                  </a:cxn>
                  <a:cxn ang="0">
                    <a:pos x="0" y="192"/>
                  </a:cxn>
                  <a:cxn ang="0">
                    <a:pos x="2" y="211"/>
                  </a:cxn>
                  <a:cxn ang="0">
                    <a:pos x="4" y="230"/>
                  </a:cxn>
                  <a:cxn ang="0">
                    <a:pos x="10" y="247"/>
                  </a:cxn>
                  <a:cxn ang="0">
                    <a:pos x="15" y="264"/>
                  </a:cxn>
                  <a:cxn ang="0">
                    <a:pos x="25" y="279"/>
                  </a:cxn>
                  <a:cxn ang="0">
                    <a:pos x="34" y="296"/>
                  </a:cxn>
                  <a:cxn ang="0">
                    <a:pos x="46" y="309"/>
                  </a:cxn>
                  <a:cxn ang="0">
                    <a:pos x="59" y="325"/>
                  </a:cxn>
                  <a:cxn ang="0">
                    <a:pos x="78" y="340"/>
                  </a:cxn>
                  <a:cxn ang="0">
                    <a:pos x="93" y="349"/>
                  </a:cxn>
                  <a:cxn ang="0">
                    <a:pos x="110" y="357"/>
                  </a:cxn>
                  <a:cxn ang="0">
                    <a:pos x="125" y="363"/>
                  </a:cxn>
                  <a:cxn ang="0">
                    <a:pos x="144" y="370"/>
                  </a:cxn>
                  <a:cxn ang="0">
                    <a:pos x="162" y="372"/>
                  </a:cxn>
                  <a:cxn ang="0">
                    <a:pos x="182" y="374"/>
                  </a:cxn>
                </a:cxnLst>
                <a:rect l="0" t="0" r="r" b="b"/>
                <a:pathLst>
                  <a:path w="376" h="374">
                    <a:moveTo>
                      <a:pt x="186" y="374"/>
                    </a:moveTo>
                    <a:lnTo>
                      <a:pt x="192" y="374"/>
                    </a:lnTo>
                    <a:lnTo>
                      <a:pt x="196" y="374"/>
                    </a:lnTo>
                    <a:lnTo>
                      <a:pt x="201" y="374"/>
                    </a:lnTo>
                    <a:lnTo>
                      <a:pt x="205" y="374"/>
                    </a:lnTo>
                    <a:lnTo>
                      <a:pt x="209" y="372"/>
                    </a:lnTo>
                    <a:lnTo>
                      <a:pt x="215" y="372"/>
                    </a:lnTo>
                    <a:lnTo>
                      <a:pt x="220" y="370"/>
                    </a:lnTo>
                    <a:lnTo>
                      <a:pt x="224" y="370"/>
                    </a:lnTo>
                    <a:lnTo>
                      <a:pt x="230" y="370"/>
                    </a:lnTo>
                    <a:lnTo>
                      <a:pt x="234" y="368"/>
                    </a:lnTo>
                    <a:lnTo>
                      <a:pt x="238" y="366"/>
                    </a:lnTo>
                    <a:lnTo>
                      <a:pt x="243" y="366"/>
                    </a:lnTo>
                    <a:lnTo>
                      <a:pt x="245" y="363"/>
                    </a:lnTo>
                    <a:lnTo>
                      <a:pt x="251" y="363"/>
                    </a:lnTo>
                    <a:lnTo>
                      <a:pt x="255" y="361"/>
                    </a:lnTo>
                    <a:lnTo>
                      <a:pt x="259" y="361"/>
                    </a:lnTo>
                    <a:lnTo>
                      <a:pt x="264" y="357"/>
                    </a:lnTo>
                    <a:lnTo>
                      <a:pt x="266" y="355"/>
                    </a:lnTo>
                    <a:lnTo>
                      <a:pt x="272" y="353"/>
                    </a:lnTo>
                    <a:lnTo>
                      <a:pt x="276" y="351"/>
                    </a:lnTo>
                    <a:lnTo>
                      <a:pt x="279" y="349"/>
                    </a:lnTo>
                    <a:lnTo>
                      <a:pt x="285" y="347"/>
                    </a:lnTo>
                    <a:lnTo>
                      <a:pt x="287" y="346"/>
                    </a:lnTo>
                    <a:lnTo>
                      <a:pt x="291" y="342"/>
                    </a:lnTo>
                    <a:lnTo>
                      <a:pt x="295" y="340"/>
                    </a:lnTo>
                    <a:lnTo>
                      <a:pt x="298" y="336"/>
                    </a:lnTo>
                    <a:lnTo>
                      <a:pt x="302" y="334"/>
                    </a:lnTo>
                    <a:lnTo>
                      <a:pt x="306" y="332"/>
                    </a:lnTo>
                    <a:lnTo>
                      <a:pt x="308" y="328"/>
                    </a:lnTo>
                    <a:lnTo>
                      <a:pt x="312" y="325"/>
                    </a:lnTo>
                    <a:lnTo>
                      <a:pt x="317" y="323"/>
                    </a:lnTo>
                    <a:lnTo>
                      <a:pt x="319" y="319"/>
                    </a:lnTo>
                    <a:lnTo>
                      <a:pt x="323" y="317"/>
                    </a:lnTo>
                    <a:lnTo>
                      <a:pt x="325" y="313"/>
                    </a:lnTo>
                    <a:lnTo>
                      <a:pt x="329" y="309"/>
                    </a:lnTo>
                    <a:lnTo>
                      <a:pt x="331" y="306"/>
                    </a:lnTo>
                    <a:lnTo>
                      <a:pt x="335" y="302"/>
                    </a:lnTo>
                    <a:lnTo>
                      <a:pt x="338" y="298"/>
                    </a:lnTo>
                    <a:lnTo>
                      <a:pt x="340" y="296"/>
                    </a:lnTo>
                    <a:lnTo>
                      <a:pt x="342" y="292"/>
                    </a:lnTo>
                    <a:lnTo>
                      <a:pt x="344" y="289"/>
                    </a:lnTo>
                    <a:lnTo>
                      <a:pt x="346" y="285"/>
                    </a:lnTo>
                    <a:lnTo>
                      <a:pt x="350" y="279"/>
                    </a:lnTo>
                    <a:lnTo>
                      <a:pt x="352" y="275"/>
                    </a:lnTo>
                    <a:lnTo>
                      <a:pt x="354" y="271"/>
                    </a:lnTo>
                    <a:lnTo>
                      <a:pt x="355" y="270"/>
                    </a:lnTo>
                    <a:lnTo>
                      <a:pt x="357" y="264"/>
                    </a:lnTo>
                    <a:lnTo>
                      <a:pt x="359" y="260"/>
                    </a:lnTo>
                    <a:lnTo>
                      <a:pt x="361" y="256"/>
                    </a:lnTo>
                    <a:lnTo>
                      <a:pt x="365" y="252"/>
                    </a:lnTo>
                    <a:lnTo>
                      <a:pt x="365" y="247"/>
                    </a:lnTo>
                    <a:lnTo>
                      <a:pt x="367" y="243"/>
                    </a:lnTo>
                    <a:lnTo>
                      <a:pt x="367" y="239"/>
                    </a:lnTo>
                    <a:lnTo>
                      <a:pt x="369" y="233"/>
                    </a:lnTo>
                    <a:lnTo>
                      <a:pt x="371" y="230"/>
                    </a:lnTo>
                    <a:lnTo>
                      <a:pt x="371" y="224"/>
                    </a:lnTo>
                    <a:lnTo>
                      <a:pt x="373" y="220"/>
                    </a:lnTo>
                    <a:lnTo>
                      <a:pt x="373" y="216"/>
                    </a:lnTo>
                    <a:lnTo>
                      <a:pt x="373" y="211"/>
                    </a:lnTo>
                    <a:lnTo>
                      <a:pt x="374" y="207"/>
                    </a:lnTo>
                    <a:lnTo>
                      <a:pt x="374" y="201"/>
                    </a:lnTo>
                    <a:lnTo>
                      <a:pt x="374" y="197"/>
                    </a:lnTo>
                    <a:lnTo>
                      <a:pt x="374" y="192"/>
                    </a:lnTo>
                    <a:lnTo>
                      <a:pt x="376" y="188"/>
                    </a:lnTo>
                    <a:lnTo>
                      <a:pt x="374" y="182"/>
                    </a:lnTo>
                    <a:lnTo>
                      <a:pt x="374" y="176"/>
                    </a:lnTo>
                    <a:lnTo>
                      <a:pt x="374" y="173"/>
                    </a:lnTo>
                    <a:lnTo>
                      <a:pt x="374" y="169"/>
                    </a:lnTo>
                    <a:lnTo>
                      <a:pt x="373" y="163"/>
                    </a:lnTo>
                    <a:lnTo>
                      <a:pt x="373" y="159"/>
                    </a:lnTo>
                    <a:lnTo>
                      <a:pt x="373" y="154"/>
                    </a:lnTo>
                    <a:lnTo>
                      <a:pt x="371" y="150"/>
                    </a:lnTo>
                    <a:lnTo>
                      <a:pt x="371" y="144"/>
                    </a:lnTo>
                    <a:lnTo>
                      <a:pt x="369" y="138"/>
                    </a:lnTo>
                    <a:lnTo>
                      <a:pt x="367" y="135"/>
                    </a:lnTo>
                    <a:lnTo>
                      <a:pt x="367" y="131"/>
                    </a:lnTo>
                    <a:lnTo>
                      <a:pt x="365" y="127"/>
                    </a:lnTo>
                    <a:lnTo>
                      <a:pt x="365" y="121"/>
                    </a:lnTo>
                    <a:lnTo>
                      <a:pt x="361" y="117"/>
                    </a:lnTo>
                    <a:lnTo>
                      <a:pt x="359" y="116"/>
                    </a:lnTo>
                    <a:lnTo>
                      <a:pt x="357" y="110"/>
                    </a:lnTo>
                    <a:lnTo>
                      <a:pt x="355" y="106"/>
                    </a:lnTo>
                    <a:lnTo>
                      <a:pt x="354" y="100"/>
                    </a:lnTo>
                    <a:lnTo>
                      <a:pt x="352" y="97"/>
                    </a:lnTo>
                    <a:lnTo>
                      <a:pt x="350" y="93"/>
                    </a:lnTo>
                    <a:lnTo>
                      <a:pt x="346" y="89"/>
                    </a:lnTo>
                    <a:lnTo>
                      <a:pt x="344" y="85"/>
                    </a:lnTo>
                    <a:lnTo>
                      <a:pt x="342" y="81"/>
                    </a:lnTo>
                    <a:lnTo>
                      <a:pt x="340" y="78"/>
                    </a:lnTo>
                    <a:lnTo>
                      <a:pt x="338" y="74"/>
                    </a:lnTo>
                    <a:lnTo>
                      <a:pt x="335" y="70"/>
                    </a:lnTo>
                    <a:lnTo>
                      <a:pt x="331" y="68"/>
                    </a:lnTo>
                    <a:lnTo>
                      <a:pt x="325" y="60"/>
                    </a:lnTo>
                    <a:lnTo>
                      <a:pt x="319" y="55"/>
                    </a:lnTo>
                    <a:lnTo>
                      <a:pt x="317" y="51"/>
                    </a:lnTo>
                    <a:lnTo>
                      <a:pt x="312" y="47"/>
                    </a:lnTo>
                    <a:lnTo>
                      <a:pt x="308" y="43"/>
                    </a:lnTo>
                    <a:lnTo>
                      <a:pt x="306" y="41"/>
                    </a:lnTo>
                    <a:lnTo>
                      <a:pt x="302" y="38"/>
                    </a:lnTo>
                    <a:lnTo>
                      <a:pt x="298" y="36"/>
                    </a:lnTo>
                    <a:lnTo>
                      <a:pt x="295" y="32"/>
                    </a:lnTo>
                    <a:lnTo>
                      <a:pt x="291" y="32"/>
                    </a:lnTo>
                    <a:lnTo>
                      <a:pt x="287" y="28"/>
                    </a:lnTo>
                    <a:lnTo>
                      <a:pt x="285" y="26"/>
                    </a:lnTo>
                    <a:lnTo>
                      <a:pt x="279" y="22"/>
                    </a:lnTo>
                    <a:lnTo>
                      <a:pt x="276" y="21"/>
                    </a:lnTo>
                    <a:lnTo>
                      <a:pt x="272" y="21"/>
                    </a:lnTo>
                    <a:lnTo>
                      <a:pt x="266" y="17"/>
                    </a:lnTo>
                    <a:lnTo>
                      <a:pt x="264" y="17"/>
                    </a:lnTo>
                    <a:lnTo>
                      <a:pt x="259" y="15"/>
                    </a:lnTo>
                    <a:lnTo>
                      <a:pt x="255" y="11"/>
                    </a:lnTo>
                    <a:lnTo>
                      <a:pt x="251" y="11"/>
                    </a:lnTo>
                    <a:lnTo>
                      <a:pt x="245" y="9"/>
                    </a:lnTo>
                    <a:lnTo>
                      <a:pt x="243" y="5"/>
                    </a:lnTo>
                    <a:lnTo>
                      <a:pt x="238" y="5"/>
                    </a:lnTo>
                    <a:lnTo>
                      <a:pt x="234" y="3"/>
                    </a:lnTo>
                    <a:lnTo>
                      <a:pt x="230" y="3"/>
                    </a:lnTo>
                    <a:lnTo>
                      <a:pt x="224" y="3"/>
                    </a:lnTo>
                    <a:lnTo>
                      <a:pt x="220" y="2"/>
                    </a:lnTo>
                    <a:lnTo>
                      <a:pt x="215" y="0"/>
                    </a:lnTo>
                    <a:lnTo>
                      <a:pt x="209" y="0"/>
                    </a:lnTo>
                    <a:lnTo>
                      <a:pt x="205" y="0"/>
                    </a:lnTo>
                    <a:lnTo>
                      <a:pt x="201" y="0"/>
                    </a:lnTo>
                    <a:lnTo>
                      <a:pt x="196" y="0"/>
                    </a:lnTo>
                    <a:lnTo>
                      <a:pt x="192" y="0"/>
                    </a:lnTo>
                    <a:lnTo>
                      <a:pt x="186" y="0"/>
                    </a:lnTo>
                    <a:lnTo>
                      <a:pt x="182" y="0"/>
                    </a:lnTo>
                    <a:lnTo>
                      <a:pt x="177" y="0"/>
                    </a:lnTo>
                    <a:lnTo>
                      <a:pt x="171" y="0"/>
                    </a:lnTo>
                    <a:lnTo>
                      <a:pt x="167" y="0"/>
                    </a:lnTo>
                    <a:lnTo>
                      <a:pt x="162" y="0"/>
                    </a:lnTo>
                    <a:lnTo>
                      <a:pt x="158" y="0"/>
                    </a:lnTo>
                    <a:lnTo>
                      <a:pt x="154" y="2"/>
                    </a:lnTo>
                    <a:lnTo>
                      <a:pt x="148" y="3"/>
                    </a:lnTo>
                    <a:lnTo>
                      <a:pt x="144" y="3"/>
                    </a:lnTo>
                    <a:lnTo>
                      <a:pt x="139" y="3"/>
                    </a:lnTo>
                    <a:lnTo>
                      <a:pt x="135" y="5"/>
                    </a:lnTo>
                    <a:lnTo>
                      <a:pt x="131" y="5"/>
                    </a:lnTo>
                    <a:lnTo>
                      <a:pt x="125" y="9"/>
                    </a:lnTo>
                    <a:lnTo>
                      <a:pt x="122" y="11"/>
                    </a:lnTo>
                    <a:lnTo>
                      <a:pt x="118" y="11"/>
                    </a:lnTo>
                    <a:lnTo>
                      <a:pt x="112" y="15"/>
                    </a:lnTo>
                    <a:lnTo>
                      <a:pt x="110" y="17"/>
                    </a:lnTo>
                    <a:lnTo>
                      <a:pt x="105" y="17"/>
                    </a:lnTo>
                    <a:lnTo>
                      <a:pt x="101" y="21"/>
                    </a:lnTo>
                    <a:lnTo>
                      <a:pt x="97" y="21"/>
                    </a:lnTo>
                    <a:lnTo>
                      <a:pt x="93" y="22"/>
                    </a:lnTo>
                    <a:lnTo>
                      <a:pt x="89" y="26"/>
                    </a:lnTo>
                    <a:lnTo>
                      <a:pt x="86" y="28"/>
                    </a:lnTo>
                    <a:lnTo>
                      <a:pt x="82" y="32"/>
                    </a:lnTo>
                    <a:lnTo>
                      <a:pt x="78" y="32"/>
                    </a:lnTo>
                    <a:lnTo>
                      <a:pt x="74" y="36"/>
                    </a:lnTo>
                    <a:lnTo>
                      <a:pt x="70" y="38"/>
                    </a:lnTo>
                    <a:lnTo>
                      <a:pt x="67" y="41"/>
                    </a:lnTo>
                    <a:lnTo>
                      <a:pt x="59" y="47"/>
                    </a:lnTo>
                    <a:lnTo>
                      <a:pt x="55" y="55"/>
                    </a:lnTo>
                    <a:lnTo>
                      <a:pt x="48" y="60"/>
                    </a:lnTo>
                    <a:lnTo>
                      <a:pt x="42" y="68"/>
                    </a:lnTo>
                    <a:lnTo>
                      <a:pt x="38" y="70"/>
                    </a:lnTo>
                    <a:lnTo>
                      <a:pt x="36" y="74"/>
                    </a:lnTo>
                    <a:lnTo>
                      <a:pt x="34" y="78"/>
                    </a:lnTo>
                    <a:lnTo>
                      <a:pt x="30" y="81"/>
                    </a:lnTo>
                    <a:lnTo>
                      <a:pt x="27" y="85"/>
                    </a:lnTo>
                    <a:lnTo>
                      <a:pt x="25" y="89"/>
                    </a:lnTo>
                    <a:lnTo>
                      <a:pt x="25" y="93"/>
                    </a:lnTo>
                    <a:lnTo>
                      <a:pt x="21" y="97"/>
                    </a:lnTo>
                    <a:lnTo>
                      <a:pt x="19" y="100"/>
                    </a:lnTo>
                    <a:lnTo>
                      <a:pt x="19" y="106"/>
                    </a:lnTo>
                    <a:lnTo>
                      <a:pt x="15" y="110"/>
                    </a:lnTo>
                    <a:lnTo>
                      <a:pt x="15" y="116"/>
                    </a:lnTo>
                    <a:lnTo>
                      <a:pt x="13" y="117"/>
                    </a:lnTo>
                    <a:lnTo>
                      <a:pt x="11" y="121"/>
                    </a:lnTo>
                    <a:lnTo>
                      <a:pt x="10" y="127"/>
                    </a:lnTo>
                    <a:lnTo>
                      <a:pt x="8" y="131"/>
                    </a:lnTo>
                    <a:lnTo>
                      <a:pt x="6" y="135"/>
                    </a:lnTo>
                    <a:lnTo>
                      <a:pt x="6" y="138"/>
                    </a:lnTo>
                    <a:lnTo>
                      <a:pt x="4" y="144"/>
                    </a:lnTo>
                    <a:lnTo>
                      <a:pt x="4" y="150"/>
                    </a:lnTo>
                    <a:lnTo>
                      <a:pt x="4" y="154"/>
                    </a:lnTo>
                    <a:lnTo>
                      <a:pt x="2" y="159"/>
                    </a:lnTo>
                    <a:lnTo>
                      <a:pt x="2" y="163"/>
                    </a:lnTo>
                    <a:lnTo>
                      <a:pt x="2" y="169"/>
                    </a:lnTo>
                    <a:lnTo>
                      <a:pt x="0" y="173"/>
                    </a:lnTo>
                    <a:lnTo>
                      <a:pt x="0" y="176"/>
                    </a:lnTo>
                    <a:lnTo>
                      <a:pt x="0" y="182"/>
                    </a:lnTo>
                    <a:lnTo>
                      <a:pt x="0" y="188"/>
                    </a:lnTo>
                    <a:lnTo>
                      <a:pt x="0" y="192"/>
                    </a:lnTo>
                    <a:lnTo>
                      <a:pt x="0" y="197"/>
                    </a:lnTo>
                    <a:lnTo>
                      <a:pt x="0" y="201"/>
                    </a:lnTo>
                    <a:lnTo>
                      <a:pt x="2" y="207"/>
                    </a:lnTo>
                    <a:lnTo>
                      <a:pt x="2" y="211"/>
                    </a:lnTo>
                    <a:lnTo>
                      <a:pt x="2" y="216"/>
                    </a:lnTo>
                    <a:lnTo>
                      <a:pt x="4" y="220"/>
                    </a:lnTo>
                    <a:lnTo>
                      <a:pt x="4" y="224"/>
                    </a:lnTo>
                    <a:lnTo>
                      <a:pt x="4" y="230"/>
                    </a:lnTo>
                    <a:lnTo>
                      <a:pt x="6" y="233"/>
                    </a:lnTo>
                    <a:lnTo>
                      <a:pt x="6" y="239"/>
                    </a:lnTo>
                    <a:lnTo>
                      <a:pt x="8" y="243"/>
                    </a:lnTo>
                    <a:lnTo>
                      <a:pt x="10" y="247"/>
                    </a:lnTo>
                    <a:lnTo>
                      <a:pt x="11" y="252"/>
                    </a:lnTo>
                    <a:lnTo>
                      <a:pt x="13" y="256"/>
                    </a:lnTo>
                    <a:lnTo>
                      <a:pt x="15" y="260"/>
                    </a:lnTo>
                    <a:lnTo>
                      <a:pt x="15" y="264"/>
                    </a:lnTo>
                    <a:lnTo>
                      <a:pt x="19" y="270"/>
                    </a:lnTo>
                    <a:lnTo>
                      <a:pt x="19" y="271"/>
                    </a:lnTo>
                    <a:lnTo>
                      <a:pt x="21" y="275"/>
                    </a:lnTo>
                    <a:lnTo>
                      <a:pt x="25" y="279"/>
                    </a:lnTo>
                    <a:lnTo>
                      <a:pt x="25" y="285"/>
                    </a:lnTo>
                    <a:lnTo>
                      <a:pt x="27" y="289"/>
                    </a:lnTo>
                    <a:lnTo>
                      <a:pt x="30" y="292"/>
                    </a:lnTo>
                    <a:lnTo>
                      <a:pt x="34" y="296"/>
                    </a:lnTo>
                    <a:lnTo>
                      <a:pt x="36" y="298"/>
                    </a:lnTo>
                    <a:lnTo>
                      <a:pt x="38" y="302"/>
                    </a:lnTo>
                    <a:lnTo>
                      <a:pt x="42" y="306"/>
                    </a:lnTo>
                    <a:lnTo>
                      <a:pt x="46" y="309"/>
                    </a:lnTo>
                    <a:lnTo>
                      <a:pt x="48" y="313"/>
                    </a:lnTo>
                    <a:lnTo>
                      <a:pt x="51" y="317"/>
                    </a:lnTo>
                    <a:lnTo>
                      <a:pt x="55" y="319"/>
                    </a:lnTo>
                    <a:lnTo>
                      <a:pt x="59" y="325"/>
                    </a:lnTo>
                    <a:lnTo>
                      <a:pt x="67" y="332"/>
                    </a:lnTo>
                    <a:lnTo>
                      <a:pt x="70" y="334"/>
                    </a:lnTo>
                    <a:lnTo>
                      <a:pt x="74" y="336"/>
                    </a:lnTo>
                    <a:lnTo>
                      <a:pt x="78" y="340"/>
                    </a:lnTo>
                    <a:lnTo>
                      <a:pt x="82" y="342"/>
                    </a:lnTo>
                    <a:lnTo>
                      <a:pt x="86" y="346"/>
                    </a:lnTo>
                    <a:lnTo>
                      <a:pt x="89" y="347"/>
                    </a:lnTo>
                    <a:lnTo>
                      <a:pt x="93" y="349"/>
                    </a:lnTo>
                    <a:lnTo>
                      <a:pt x="97" y="351"/>
                    </a:lnTo>
                    <a:lnTo>
                      <a:pt x="101" y="353"/>
                    </a:lnTo>
                    <a:lnTo>
                      <a:pt x="105" y="355"/>
                    </a:lnTo>
                    <a:lnTo>
                      <a:pt x="110" y="357"/>
                    </a:lnTo>
                    <a:lnTo>
                      <a:pt x="112" y="361"/>
                    </a:lnTo>
                    <a:lnTo>
                      <a:pt x="118" y="361"/>
                    </a:lnTo>
                    <a:lnTo>
                      <a:pt x="122" y="363"/>
                    </a:lnTo>
                    <a:lnTo>
                      <a:pt x="125" y="363"/>
                    </a:lnTo>
                    <a:lnTo>
                      <a:pt x="131" y="366"/>
                    </a:lnTo>
                    <a:lnTo>
                      <a:pt x="135" y="366"/>
                    </a:lnTo>
                    <a:lnTo>
                      <a:pt x="139" y="368"/>
                    </a:lnTo>
                    <a:lnTo>
                      <a:pt x="144" y="370"/>
                    </a:lnTo>
                    <a:lnTo>
                      <a:pt x="148" y="370"/>
                    </a:lnTo>
                    <a:lnTo>
                      <a:pt x="154" y="370"/>
                    </a:lnTo>
                    <a:lnTo>
                      <a:pt x="158" y="372"/>
                    </a:lnTo>
                    <a:lnTo>
                      <a:pt x="162" y="372"/>
                    </a:lnTo>
                    <a:lnTo>
                      <a:pt x="167" y="374"/>
                    </a:lnTo>
                    <a:lnTo>
                      <a:pt x="171" y="374"/>
                    </a:lnTo>
                    <a:lnTo>
                      <a:pt x="177" y="374"/>
                    </a:lnTo>
                    <a:lnTo>
                      <a:pt x="182" y="374"/>
                    </a:lnTo>
                    <a:lnTo>
                      <a:pt x="186" y="374"/>
                    </a:lnTo>
                    <a:lnTo>
                      <a:pt x="186" y="37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1" name="Группа 100"/>
            <p:cNvGrpSpPr/>
            <p:nvPr/>
          </p:nvGrpSpPr>
          <p:grpSpPr>
            <a:xfrm rot="856025">
              <a:off x="6269183" y="3662249"/>
              <a:ext cx="184311" cy="355786"/>
              <a:chOff x="5652120" y="3645024"/>
              <a:chExt cx="236537" cy="436562"/>
            </a:xfrm>
            <a:solidFill>
              <a:schemeClr val="bg1"/>
            </a:solidFill>
          </p:grpSpPr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5652120" y="3645024"/>
                <a:ext cx="101600" cy="234950"/>
              </a:xfrm>
              <a:custGeom>
                <a:avLst/>
                <a:gdLst/>
                <a:ahLst/>
                <a:cxnLst>
                  <a:cxn ang="0">
                    <a:pos x="122" y="17"/>
                  </a:cxn>
                  <a:cxn ang="0">
                    <a:pos x="122" y="29"/>
                  </a:cxn>
                  <a:cxn ang="0">
                    <a:pos x="122" y="36"/>
                  </a:cxn>
                  <a:cxn ang="0">
                    <a:pos x="123" y="44"/>
                  </a:cxn>
                  <a:cxn ang="0">
                    <a:pos x="123" y="54"/>
                  </a:cxn>
                  <a:cxn ang="0">
                    <a:pos x="125" y="63"/>
                  </a:cxn>
                  <a:cxn ang="0">
                    <a:pos x="125" y="76"/>
                  </a:cxn>
                  <a:cxn ang="0">
                    <a:pos x="127" y="88"/>
                  </a:cxn>
                  <a:cxn ang="0">
                    <a:pos x="127" y="101"/>
                  </a:cxn>
                  <a:cxn ang="0">
                    <a:pos x="127" y="114"/>
                  </a:cxn>
                  <a:cxn ang="0">
                    <a:pos x="127" y="128"/>
                  </a:cxn>
                  <a:cxn ang="0">
                    <a:pos x="127" y="141"/>
                  </a:cxn>
                  <a:cxn ang="0">
                    <a:pos x="127" y="154"/>
                  </a:cxn>
                  <a:cxn ang="0">
                    <a:pos x="127" y="170"/>
                  </a:cxn>
                  <a:cxn ang="0">
                    <a:pos x="125" y="183"/>
                  </a:cxn>
                  <a:cxn ang="0">
                    <a:pos x="123" y="196"/>
                  </a:cxn>
                  <a:cxn ang="0">
                    <a:pos x="122" y="208"/>
                  </a:cxn>
                  <a:cxn ang="0">
                    <a:pos x="122" y="221"/>
                  </a:cxn>
                  <a:cxn ang="0">
                    <a:pos x="120" y="234"/>
                  </a:cxn>
                  <a:cxn ang="0">
                    <a:pos x="114" y="244"/>
                  </a:cxn>
                  <a:cxn ang="0">
                    <a:pos x="112" y="253"/>
                  </a:cxn>
                  <a:cxn ang="0">
                    <a:pos x="106" y="263"/>
                  </a:cxn>
                  <a:cxn ang="0">
                    <a:pos x="95" y="276"/>
                  </a:cxn>
                  <a:cxn ang="0">
                    <a:pos x="82" y="287"/>
                  </a:cxn>
                  <a:cxn ang="0">
                    <a:pos x="66" y="291"/>
                  </a:cxn>
                  <a:cxn ang="0">
                    <a:pos x="51" y="295"/>
                  </a:cxn>
                  <a:cxn ang="0">
                    <a:pos x="36" y="291"/>
                  </a:cxn>
                  <a:cxn ang="0">
                    <a:pos x="23" y="287"/>
                  </a:cxn>
                  <a:cxn ang="0">
                    <a:pos x="13" y="278"/>
                  </a:cxn>
                  <a:cxn ang="0">
                    <a:pos x="6" y="267"/>
                  </a:cxn>
                  <a:cxn ang="0">
                    <a:pos x="0" y="251"/>
                  </a:cxn>
                  <a:cxn ang="0">
                    <a:pos x="0" y="240"/>
                  </a:cxn>
                  <a:cxn ang="0">
                    <a:pos x="0" y="229"/>
                  </a:cxn>
                  <a:cxn ang="0">
                    <a:pos x="2" y="219"/>
                  </a:cxn>
                  <a:cxn ang="0">
                    <a:pos x="2" y="206"/>
                  </a:cxn>
                  <a:cxn ang="0">
                    <a:pos x="6" y="192"/>
                  </a:cxn>
                  <a:cxn ang="0">
                    <a:pos x="9" y="181"/>
                  </a:cxn>
                  <a:cxn ang="0">
                    <a:pos x="13" y="168"/>
                  </a:cxn>
                  <a:cxn ang="0">
                    <a:pos x="17" y="152"/>
                  </a:cxn>
                  <a:cxn ang="0">
                    <a:pos x="23" y="139"/>
                  </a:cxn>
                  <a:cxn ang="0">
                    <a:pos x="28" y="126"/>
                  </a:cxn>
                  <a:cxn ang="0">
                    <a:pos x="32" y="112"/>
                  </a:cxn>
                  <a:cxn ang="0">
                    <a:pos x="38" y="97"/>
                  </a:cxn>
                  <a:cxn ang="0">
                    <a:pos x="44" y="84"/>
                  </a:cxn>
                  <a:cxn ang="0">
                    <a:pos x="51" y="71"/>
                  </a:cxn>
                  <a:cxn ang="0">
                    <a:pos x="55" y="61"/>
                  </a:cxn>
                  <a:cxn ang="0">
                    <a:pos x="61" y="50"/>
                  </a:cxn>
                  <a:cxn ang="0">
                    <a:pos x="68" y="38"/>
                  </a:cxn>
                  <a:cxn ang="0">
                    <a:pos x="74" y="31"/>
                  </a:cxn>
                  <a:cxn ang="0">
                    <a:pos x="78" y="23"/>
                  </a:cxn>
                  <a:cxn ang="0">
                    <a:pos x="87" y="10"/>
                  </a:cxn>
                  <a:cxn ang="0">
                    <a:pos x="99" y="2"/>
                  </a:cxn>
                  <a:cxn ang="0">
                    <a:pos x="108" y="0"/>
                  </a:cxn>
                  <a:cxn ang="0">
                    <a:pos x="116" y="2"/>
                  </a:cxn>
                  <a:cxn ang="0">
                    <a:pos x="122" y="14"/>
                  </a:cxn>
                </a:cxnLst>
                <a:rect l="0" t="0" r="r" b="b"/>
                <a:pathLst>
                  <a:path w="127" h="295">
                    <a:moveTo>
                      <a:pt x="122" y="15"/>
                    </a:moveTo>
                    <a:lnTo>
                      <a:pt x="122" y="17"/>
                    </a:lnTo>
                    <a:lnTo>
                      <a:pt x="122" y="17"/>
                    </a:lnTo>
                    <a:lnTo>
                      <a:pt x="122" y="21"/>
                    </a:lnTo>
                    <a:lnTo>
                      <a:pt x="122" y="25"/>
                    </a:lnTo>
                    <a:lnTo>
                      <a:pt x="122" y="29"/>
                    </a:lnTo>
                    <a:lnTo>
                      <a:pt x="122" y="31"/>
                    </a:lnTo>
                    <a:lnTo>
                      <a:pt x="122" y="33"/>
                    </a:lnTo>
                    <a:lnTo>
                      <a:pt x="122" y="36"/>
                    </a:lnTo>
                    <a:lnTo>
                      <a:pt x="123" y="38"/>
                    </a:lnTo>
                    <a:lnTo>
                      <a:pt x="123" y="40"/>
                    </a:lnTo>
                    <a:lnTo>
                      <a:pt x="123" y="44"/>
                    </a:lnTo>
                    <a:lnTo>
                      <a:pt x="123" y="48"/>
                    </a:lnTo>
                    <a:lnTo>
                      <a:pt x="123" y="50"/>
                    </a:lnTo>
                    <a:lnTo>
                      <a:pt x="123" y="54"/>
                    </a:lnTo>
                    <a:lnTo>
                      <a:pt x="123" y="55"/>
                    </a:lnTo>
                    <a:lnTo>
                      <a:pt x="123" y="61"/>
                    </a:lnTo>
                    <a:lnTo>
                      <a:pt x="125" y="63"/>
                    </a:lnTo>
                    <a:lnTo>
                      <a:pt x="125" y="69"/>
                    </a:lnTo>
                    <a:lnTo>
                      <a:pt x="125" y="71"/>
                    </a:lnTo>
                    <a:lnTo>
                      <a:pt x="125" y="76"/>
                    </a:lnTo>
                    <a:lnTo>
                      <a:pt x="127" y="78"/>
                    </a:lnTo>
                    <a:lnTo>
                      <a:pt x="127" y="84"/>
                    </a:lnTo>
                    <a:lnTo>
                      <a:pt x="127" y="88"/>
                    </a:lnTo>
                    <a:lnTo>
                      <a:pt x="127" y="92"/>
                    </a:lnTo>
                    <a:lnTo>
                      <a:pt x="127" y="97"/>
                    </a:lnTo>
                    <a:lnTo>
                      <a:pt x="127" y="101"/>
                    </a:lnTo>
                    <a:lnTo>
                      <a:pt x="127" y="105"/>
                    </a:lnTo>
                    <a:lnTo>
                      <a:pt x="127" y="109"/>
                    </a:lnTo>
                    <a:lnTo>
                      <a:pt x="127" y="114"/>
                    </a:lnTo>
                    <a:lnTo>
                      <a:pt x="127" y="118"/>
                    </a:lnTo>
                    <a:lnTo>
                      <a:pt x="127" y="122"/>
                    </a:lnTo>
                    <a:lnTo>
                      <a:pt x="127" y="128"/>
                    </a:lnTo>
                    <a:lnTo>
                      <a:pt x="127" y="132"/>
                    </a:lnTo>
                    <a:lnTo>
                      <a:pt x="127" y="137"/>
                    </a:lnTo>
                    <a:lnTo>
                      <a:pt x="127" y="141"/>
                    </a:lnTo>
                    <a:lnTo>
                      <a:pt x="127" y="145"/>
                    </a:lnTo>
                    <a:lnTo>
                      <a:pt x="127" y="151"/>
                    </a:lnTo>
                    <a:lnTo>
                      <a:pt x="127" y="154"/>
                    </a:lnTo>
                    <a:lnTo>
                      <a:pt x="127" y="160"/>
                    </a:lnTo>
                    <a:lnTo>
                      <a:pt x="127" y="164"/>
                    </a:lnTo>
                    <a:lnTo>
                      <a:pt x="127" y="170"/>
                    </a:lnTo>
                    <a:lnTo>
                      <a:pt x="127" y="173"/>
                    </a:lnTo>
                    <a:lnTo>
                      <a:pt x="127" y="177"/>
                    </a:lnTo>
                    <a:lnTo>
                      <a:pt x="125" y="183"/>
                    </a:lnTo>
                    <a:lnTo>
                      <a:pt x="125" y="187"/>
                    </a:lnTo>
                    <a:lnTo>
                      <a:pt x="123" y="190"/>
                    </a:lnTo>
                    <a:lnTo>
                      <a:pt x="123" y="196"/>
                    </a:lnTo>
                    <a:lnTo>
                      <a:pt x="123" y="200"/>
                    </a:lnTo>
                    <a:lnTo>
                      <a:pt x="123" y="206"/>
                    </a:lnTo>
                    <a:lnTo>
                      <a:pt x="122" y="208"/>
                    </a:lnTo>
                    <a:lnTo>
                      <a:pt x="122" y="213"/>
                    </a:lnTo>
                    <a:lnTo>
                      <a:pt x="122" y="217"/>
                    </a:lnTo>
                    <a:lnTo>
                      <a:pt x="122" y="221"/>
                    </a:lnTo>
                    <a:lnTo>
                      <a:pt x="120" y="227"/>
                    </a:lnTo>
                    <a:lnTo>
                      <a:pt x="120" y="230"/>
                    </a:lnTo>
                    <a:lnTo>
                      <a:pt x="120" y="234"/>
                    </a:lnTo>
                    <a:lnTo>
                      <a:pt x="118" y="238"/>
                    </a:lnTo>
                    <a:lnTo>
                      <a:pt x="116" y="242"/>
                    </a:lnTo>
                    <a:lnTo>
                      <a:pt x="114" y="244"/>
                    </a:lnTo>
                    <a:lnTo>
                      <a:pt x="114" y="248"/>
                    </a:lnTo>
                    <a:lnTo>
                      <a:pt x="112" y="251"/>
                    </a:lnTo>
                    <a:lnTo>
                      <a:pt x="112" y="253"/>
                    </a:lnTo>
                    <a:lnTo>
                      <a:pt x="108" y="257"/>
                    </a:lnTo>
                    <a:lnTo>
                      <a:pt x="108" y="259"/>
                    </a:lnTo>
                    <a:lnTo>
                      <a:pt x="106" y="263"/>
                    </a:lnTo>
                    <a:lnTo>
                      <a:pt x="103" y="267"/>
                    </a:lnTo>
                    <a:lnTo>
                      <a:pt x="99" y="272"/>
                    </a:lnTo>
                    <a:lnTo>
                      <a:pt x="95" y="276"/>
                    </a:lnTo>
                    <a:lnTo>
                      <a:pt x="91" y="280"/>
                    </a:lnTo>
                    <a:lnTo>
                      <a:pt x="85" y="284"/>
                    </a:lnTo>
                    <a:lnTo>
                      <a:pt x="82" y="287"/>
                    </a:lnTo>
                    <a:lnTo>
                      <a:pt x="76" y="289"/>
                    </a:lnTo>
                    <a:lnTo>
                      <a:pt x="70" y="291"/>
                    </a:lnTo>
                    <a:lnTo>
                      <a:pt x="66" y="291"/>
                    </a:lnTo>
                    <a:lnTo>
                      <a:pt x="61" y="293"/>
                    </a:lnTo>
                    <a:lnTo>
                      <a:pt x="55" y="295"/>
                    </a:lnTo>
                    <a:lnTo>
                      <a:pt x="51" y="295"/>
                    </a:lnTo>
                    <a:lnTo>
                      <a:pt x="46" y="295"/>
                    </a:lnTo>
                    <a:lnTo>
                      <a:pt x="40" y="295"/>
                    </a:lnTo>
                    <a:lnTo>
                      <a:pt x="36" y="291"/>
                    </a:lnTo>
                    <a:lnTo>
                      <a:pt x="32" y="291"/>
                    </a:lnTo>
                    <a:lnTo>
                      <a:pt x="28" y="289"/>
                    </a:lnTo>
                    <a:lnTo>
                      <a:pt x="23" y="287"/>
                    </a:lnTo>
                    <a:lnTo>
                      <a:pt x="19" y="286"/>
                    </a:lnTo>
                    <a:lnTo>
                      <a:pt x="15" y="282"/>
                    </a:lnTo>
                    <a:lnTo>
                      <a:pt x="13" y="278"/>
                    </a:lnTo>
                    <a:lnTo>
                      <a:pt x="9" y="274"/>
                    </a:lnTo>
                    <a:lnTo>
                      <a:pt x="6" y="272"/>
                    </a:lnTo>
                    <a:lnTo>
                      <a:pt x="6" y="267"/>
                    </a:lnTo>
                    <a:lnTo>
                      <a:pt x="2" y="261"/>
                    </a:lnTo>
                    <a:lnTo>
                      <a:pt x="0" y="257"/>
                    </a:lnTo>
                    <a:lnTo>
                      <a:pt x="0" y="251"/>
                    </a:lnTo>
                    <a:lnTo>
                      <a:pt x="0" y="246"/>
                    </a:lnTo>
                    <a:lnTo>
                      <a:pt x="0" y="244"/>
                    </a:lnTo>
                    <a:lnTo>
                      <a:pt x="0" y="240"/>
                    </a:lnTo>
                    <a:lnTo>
                      <a:pt x="0" y="236"/>
                    </a:lnTo>
                    <a:lnTo>
                      <a:pt x="0" y="234"/>
                    </a:lnTo>
                    <a:lnTo>
                      <a:pt x="0" y="229"/>
                    </a:lnTo>
                    <a:lnTo>
                      <a:pt x="0" y="227"/>
                    </a:lnTo>
                    <a:lnTo>
                      <a:pt x="0" y="223"/>
                    </a:lnTo>
                    <a:lnTo>
                      <a:pt x="2" y="219"/>
                    </a:lnTo>
                    <a:lnTo>
                      <a:pt x="2" y="213"/>
                    </a:lnTo>
                    <a:lnTo>
                      <a:pt x="2" y="210"/>
                    </a:lnTo>
                    <a:lnTo>
                      <a:pt x="2" y="206"/>
                    </a:lnTo>
                    <a:lnTo>
                      <a:pt x="6" y="202"/>
                    </a:lnTo>
                    <a:lnTo>
                      <a:pt x="6" y="198"/>
                    </a:lnTo>
                    <a:lnTo>
                      <a:pt x="6" y="192"/>
                    </a:lnTo>
                    <a:lnTo>
                      <a:pt x="8" y="189"/>
                    </a:lnTo>
                    <a:lnTo>
                      <a:pt x="9" y="185"/>
                    </a:lnTo>
                    <a:lnTo>
                      <a:pt x="9" y="181"/>
                    </a:lnTo>
                    <a:lnTo>
                      <a:pt x="11" y="175"/>
                    </a:lnTo>
                    <a:lnTo>
                      <a:pt x="13" y="171"/>
                    </a:lnTo>
                    <a:lnTo>
                      <a:pt x="13" y="168"/>
                    </a:lnTo>
                    <a:lnTo>
                      <a:pt x="15" y="162"/>
                    </a:lnTo>
                    <a:lnTo>
                      <a:pt x="17" y="158"/>
                    </a:lnTo>
                    <a:lnTo>
                      <a:pt x="17" y="152"/>
                    </a:lnTo>
                    <a:lnTo>
                      <a:pt x="19" y="149"/>
                    </a:lnTo>
                    <a:lnTo>
                      <a:pt x="21" y="145"/>
                    </a:lnTo>
                    <a:lnTo>
                      <a:pt x="23" y="139"/>
                    </a:lnTo>
                    <a:lnTo>
                      <a:pt x="25" y="135"/>
                    </a:lnTo>
                    <a:lnTo>
                      <a:pt x="25" y="130"/>
                    </a:lnTo>
                    <a:lnTo>
                      <a:pt x="28" y="126"/>
                    </a:lnTo>
                    <a:lnTo>
                      <a:pt x="30" y="122"/>
                    </a:lnTo>
                    <a:lnTo>
                      <a:pt x="32" y="116"/>
                    </a:lnTo>
                    <a:lnTo>
                      <a:pt x="32" y="112"/>
                    </a:lnTo>
                    <a:lnTo>
                      <a:pt x="36" y="107"/>
                    </a:lnTo>
                    <a:lnTo>
                      <a:pt x="36" y="103"/>
                    </a:lnTo>
                    <a:lnTo>
                      <a:pt x="38" y="97"/>
                    </a:lnTo>
                    <a:lnTo>
                      <a:pt x="40" y="93"/>
                    </a:lnTo>
                    <a:lnTo>
                      <a:pt x="42" y="90"/>
                    </a:lnTo>
                    <a:lnTo>
                      <a:pt x="44" y="84"/>
                    </a:lnTo>
                    <a:lnTo>
                      <a:pt x="46" y="80"/>
                    </a:lnTo>
                    <a:lnTo>
                      <a:pt x="47" y="76"/>
                    </a:lnTo>
                    <a:lnTo>
                      <a:pt x="51" y="71"/>
                    </a:lnTo>
                    <a:lnTo>
                      <a:pt x="53" y="69"/>
                    </a:lnTo>
                    <a:lnTo>
                      <a:pt x="53" y="63"/>
                    </a:lnTo>
                    <a:lnTo>
                      <a:pt x="55" y="61"/>
                    </a:lnTo>
                    <a:lnTo>
                      <a:pt x="59" y="55"/>
                    </a:lnTo>
                    <a:lnTo>
                      <a:pt x="61" y="54"/>
                    </a:lnTo>
                    <a:lnTo>
                      <a:pt x="61" y="50"/>
                    </a:lnTo>
                    <a:lnTo>
                      <a:pt x="65" y="46"/>
                    </a:lnTo>
                    <a:lnTo>
                      <a:pt x="66" y="42"/>
                    </a:lnTo>
                    <a:lnTo>
                      <a:pt x="68" y="38"/>
                    </a:lnTo>
                    <a:lnTo>
                      <a:pt x="68" y="36"/>
                    </a:lnTo>
                    <a:lnTo>
                      <a:pt x="70" y="33"/>
                    </a:lnTo>
                    <a:lnTo>
                      <a:pt x="74" y="31"/>
                    </a:lnTo>
                    <a:lnTo>
                      <a:pt x="74" y="27"/>
                    </a:lnTo>
                    <a:lnTo>
                      <a:pt x="76" y="25"/>
                    </a:lnTo>
                    <a:lnTo>
                      <a:pt x="78" y="23"/>
                    </a:lnTo>
                    <a:lnTo>
                      <a:pt x="82" y="17"/>
                    </a:lnTo>
                    <a:lnTo>
                      <a:pt x="84" y="14"/>
                    </a:lnTo>
                    <a:lnTo>
                      <a:pt x="87" y="10"/>
                    </a:lnTo>
                    <a:lnTo>
                      <a:pt x="91" y="8"/>
                    </a:lnTo>
                    <a:lnTo>
                      <a:pt x="93" y="4"/>
                    </a:lnTo>
                    <a:lnTo>
                      <a:pt x="99" y="2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2"/>
                    </a:lnTo>
                    <a:lnTo>
                      <a:pt x="118" y="8"/>
                    </a:lnTo>
                    <a:lnTo>
                      <a:pt x="120" y="10"/>
                    </a:lnTo>
                    <a:lnTo>
                      <a:pt x="122" y="14"/>
                    </a:lnTo>
                    <a:lnTo>
                      <a:pt x="122" y="15"/>
                    </a:lnTo>
                    <a:lnTo>
                      <a:pt x="122" y="15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5777532" y="3748211"/>
                <a:ext cx="111125" cy="215900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25" y="21"/>
                  </a:cxn>
                  <a:cxn ang="0">
                    <a:pos x="127" y="30"/>
                  </a:cxn>
                  <a:cxn ang="0">
                    <a:pos x="129" y="38"/>
                  </a:cxn>
                  <a:cxn ang="0">
                    <a:pos x="131" y="47"/>
                  </a:cxn>
                  <a:cxn ang="0">
                    <a:pos x="133" y="60"/>
                  </a:cxn>
                  <a:cxn ang="0">
                    <a:pos x="133" y="72"/>
                  </a:cxn>
                  <a:cxn ang="0">
                    <a:pos x="136" y="85"/>
                  </a:cxn>
                  <a:cxn ang="0">
                    <a:pos x="136" y="99"/>
                  </a:cxn>
                  <a:cxn ang="0">
                    <a:pos x="138" y="114"/>
                  </a:cxn>
                  <a:cxn ang="0">
                    <a:pos x="140" y="127"/>
                  </a:cxn>
                  <a:cxn ang="0">
                    <a:pos x="140" y="140"/>
                  </a:cxn>
                  <a:cxn ang="0">
                    <a:pos x="140" y="154"/>
                  </a:cxn>
                  <a:cxn ang="0">
                    <a:pos x="140" y="169"/>
                  </a:cxn>
                  <a:cxn ang="0">
                    <a:pos x="138" y="180"/>
                  </a:cxn>
                  <a:cxn ang="0">
                    <a:pos x="138" y="192"/>
                  </a:cxn>
                  <a:cxn ang="0">
                    <a:pos x="136" y="205"/>
                  </a:cxn>
                  <a:cxn ang="0">
                    <a:pos x="133" y="215"/>
                  </a:cxn>
                  <a:cxn ang="0">
                    <a:pos x="131" y="224"/>
                  </a:cxn>
                  <a:cxn ang="0">
                    <a:pos x="123" y="237"/>
                  </a:cxn>
                  <a:cxn ang="0">
                    <a:pos x="110" y="249"/>
                  </a:cxn>
                  <a:cxn ang="0">
                    <a:pos x="98" y="258"/>
                  </a:cxn>
                  <a:cxn ang="0">
                    <a:pos x="83" y="266"/>
                  </a:cxn>
                  <a:cxn ang="0">
                    <a:pos x="66" y="268"/>
                  </a:cxn>
                  <a:cxn ang="0">
                    <a:pos x="51" y="270"/>
                  </a:cxn>
                  <a:cxn ang="0">
                    <a:pos x="36" y="268"/>
                  </a:cxn>
                  <a:cxn ang="0">
                    <a:pos x="22" y="264"/>
                  </a:cxn>
                  <a:cxn ang="0">
                    <a:pos x="11" y="255"/>
                  </a:cxn>
                  <a:cxn ang="0">
                    <a:pos x="3" y="245"/>
                  </a:cxn>
                  <a:cxn ang="0">
                    <a:pos x="0" y="232"/>
                  </a:cxn>
                  <a:cxn ang="0">
                    <a:pos x="0" y="222"/>
                  </a:cxn>
                  <a:cxn ang="0">
                    <a:pos x="0" y="213"/>
                  </a:cxn>
                  <a:cxn ang="0">
                    <a:pos x="0" y="203"/>
                  </a:cxn>
                  <a:cxn ang="0">
                    <a:pos x="2" y="194"/>
                  </a:cxn>
                  <a:cxn ang="0">
                    <a:pos x="3" y="182"/>
                  </a:cxn>
                  <a:cxn ang="0">
                    <a:pos x="5" y="171"/>
                  </a:cxn>
                  <a:cxn ang="0">
                    <a:pos x="7" y="159"/>
                  </a:cxn>
                  <a:cxn ang="0">
                    <a:pos x="11" y="148"/>
                  </a:cxn>
                  <a:cxn ang="0">
                    <a:pos x="15" y="135"/>
                  </a:cxn>
                  <a:cxn ang="0">
                    <a:pos x="17" y="123"/>
                  </a:cxn>
                  <a:cxn ang="0">
                    <a:pos x="22" y="112"/>
                  </a:cxn>
                  <a:cxn ang="0">
                    <a:pos x="26" y="100"/>
                  </a:cxn>
                  <a:cxn ang="0">
                    <a:pos x="30" y="89"/>
                  </a:cxn>
                  <a:cxn ang="0">
                    <a:pos x="34" y="78"/>
                  </a:cxn>
                  <a:cxn ang="0">
                    <a:pos x="40" y="66"/>
                  </a:cxn>
                  <a:cxn ang="0">
                    <a:pos x="45" y="57"/>
                  </a:cxn>
                  <a:cxn ang="0">
                    <a:pos x="47" y="47"/>
                  </a:cxn>
                  <a:cxn ang="0">
                    <a:pos x="53" y="38"/>
                  </a:cxn>
                  <a:cxn ang="0">
                    <a:pos x="59" y="28"/>
                  </a:cxn>
                  <a:cxn ang="0">
                    <a:pos x="68" y="17"/>
                  </a:cxn>
                  <a:cxn ang="0">
                    <a:pos x="76" y="9"/>
                  </a:cxn>
                  <a:cxn ang="0">
                    <a:pos x="87" y="2"/>
                  </a:cxn>
                  <a:cxn ang="0">
                    <a:pos x="100" y="0"/>
                  </a:cxn>
                  <a:cxn ang="0">
                    <a:pos x="114" y="2"/>
                  </a:cxn>
                  <a:cxn ang="0">
                    <a:pos x="121" y="5"/>
                  </a:cxn>
                </a:cxnLst>
                <a:rect l="0" t="0" r="r" b="b"/>
                <a:pathLst>
                  <a:path w="140" h="272">
                    <a:moveTo>
                      <a:pt x="123" y="5"/>
                    </a:moveTo>
                    <a:lnTo>
                      <a:pt x="123" y="7"/>
                    </a:lnTo>
                    <a:lnTo>
                      <a:pt x="123" y="9"/>
                    </a:lnTo>
                    <a:lnTo>
                      <a:pt x="123" y="13"/>
                    </a:lnTo>
                    <a:lnTo>
                      <a:pt x="125" y="17"/>
                    </a:lnTo>
                    <a:lnTo>
                      <a:pt x="125" y="21"/>
                    </a:lnTo>
                    <a:lnTo>
                      <a:pt x="125" y="22"/>
                    </a:lnTo>
                    <a:lnTo>
                      <a:pt x="127" y="26"/>
                    </a:lnTo>
                    <a:lnTo>
                      <a:pt x="127" y="30"/>
                    </a:lnTo>
                    <a:lnTo>
                      <a:pt x="129" y="32"/>
                    </a:lnTo>
                    <a:lnTo>
                      <a:pt x="129" y="36"/>
                    </a:lnTo>
                    <a:lnTo>
                      <a:pt x="129" y="38"/>
                    </a:lnTo>
                    <a:lnTo>
                      <a:pt x="129" y="41"/>
                    </a:lnTo>
                    <a:lnTo>
                      <a:pt x="131" y="45"/>
                    </a:lnTo>
                    <a:lnTo>
                      <a:pt x="131" y="47"/>
                    </a:lnTo>
                    <a:lnTo>
                      <a:pt x="131" y="53"/>
                    </a:lnTo>
                    <a:lnTo>
                      <a:pt x="131" y="55"/>
                    </a:lnTo>
                    <a:lnTo>
                      <a:pt x="133" y="60"/>
                    </a:lnTo>
                    <a:lnTo>
                      <a:pt x="133" y="64"/>
                    </a:lnTo>
                    <a:lnTo>
                      <a:pt x="133" y="68"/>
                    </a:lnTo>
                    <a:lnTo>
                      <a:pt x="133" y="72"/>
                    </a:lnTo>
                    <a:lnTo>
                      <a:pt x="135" y="76"/>
                    </a:lnTo>
                    <a:lnTo>
                      <a:pt x="135" y="81"/>
                    </a:lnTo>
                    <a:lnTo>
                      <a:pt x="136" y="85"/>
                    </a:lnTo>
                    <a:lnTo>
                      <a:pt x="136" y="91"/>
                    </a:lnTo>
                    <a:lnTo>
                      <a:pt x="136" y="95"/>
                    </a:lnTo>
                    <a:lnTo>
                      <a:pt x="136" y="99"/>
                    </a:lnTo>
                    <a:lnTo>
                      <a:pt x="138" y="104"/>
                    </a:lnTo>
                    <a:lnTo>
                      <a:pt x="138" y="108"/>
                    </a:lnTo>
                    <a:lnTo>
                      <a:pt x="138" y="114"/>
                    </a:lnTo>
                    <a:lnTo>
                      <a:pt x="138" y="118"/>
                    </a:lnTo>
                    <a:lnTo>
                      <a:pt x="138" y="121"/>
                    </a:lnTo>
                    <a:lnTo>
                      <a:pt x="140" y="127"/>
                    </a:lnTo>
                    <a:lnTo>
                      <a:pt x="140" y="131"/>
                    </a:lnTo>
                    <a:lnTo>
                      <a:pt x="140" y="137"/>
                    </a:lnTo>
                    <a:lnTo>
                      <a:pt x="140" y="140"/>
                    </a:lnTo>
                    <a:lnTo>
                      <a:pt x="140" y="144"/>
                    </a:lnTo>
                    <a:lnTo>
                      <a:pt x="140" y="150"/>
                    </a:lnTo>
                    <a:lnTo>
                      <a:pt x="140" y="154"/>
                    </a:lnTo>
                    <a:lnTo>
                      <a:pt x="140" y="159"/>
                    </a:lnTo>
                    <a:lnTo>
                      <a:pt x="140" y="163"/>
                    </a:lnTo>
                    <a:lnTo>
                      <a:pt x="140" y="169"/>
                    </a:lnTo>
                    <a:lnTo>
                      <a:pt x="140" y="173"/>
                    </a:lnTo>
                    <a:lnTo>
                      <a:pt x="140" y="177"/>
                    </a:lnTo>
                    <a:lnTo>
                      <a:pt x="138" y="180"/>
                    </a:lnTo>
                    <a:lnTo>
                      <a:pt x="138" y="184"/>
                    </a:lnTo>
                    <a:lnTo>
                      <a:pt x="138" y="190"/>
                    </a:lnTo>
                    <a:lnTo>
                      <a:pt x="138" y="192"/>
                    </a:lnTo>
                    <a:lnTo>
                      <a:pt x="138" y="197"/>
                    </a:lnTo>
                    <a:lnTo>
                      <a:pt x="136" y="201"/>
                    </a:lnTo>
                    <a:lnTo>
                      <a:pt x="136" y="205"/>
                    </a:lnTo>
                    <a:lnTo>
                      <a:pt x="136" y="207"/>
                    </a:lnTo>
                    <a:lnTo>
                      <a:pt x="135" y="211"/>
                    </a:lnTo>
                    <a:lnTo>
                      <a:pt x="133" y="215"/>
                    </a:lnTo>
                    <a:lnTo>
                      <a:pt x="133" y="218"/>
                    </a:lnTo>
                    <a:lnTo>
                      <a:pt x="131" y="220"/>
                    </a:lnTo>
                    <a:lnTo>
                      <a:pt x="131" y="224"/>
                    </a:lnTo>
                    <a:lnTo>
                      <a:pt x="129" y="228"/>
                    </a:lnTo>
                    <a:lnTo>
                      <a:pt x="125" y="232"/>
                    </a:lnTo>
                    <a:lnTo>
                      <a:pt x="123" y="237"/>
                    </a:lnTo>
                    <a:lnTo>
                      <a:pt x="119" y="241"/>
                    </a:lnTo>
                    <a:lnTo>
                      <a:pt x="116" y="245"/>
                    </a:lnTo>
                    <a:lnTo>
                      <a:pt x="110" y="249"/>
                    </a:lnTo>
                    <a:lnTo>
                      <a:pt x="106" y="253"/>
                    </a:lnTo>
                    <a:lnTo>
                      <a:pt x="102" y="256"/>
                    </a:lnTo>
                    <a:lnTo>
                      <a:pt x="98" y="258"/>
                    </a:lnTo>
                    <a:lnTo>
                      <a:pt x="93" y="260"/>
                    </a:lnTo>
                    <a:lnTo>
                      <a:pt x="87" y="264"/>
                    </a:lnTo>
                    <a:lnTo>
                      <a:pt x="83" y="266"/>
                    </a:lnTo>
                    <a:lnTo>
                      <a:pt x="78" y="266"/>
                    </a:lnTo>
                    <a:lnTo>
                      <a:pt x="72" y="268"/>
                    </a:lnTo>
                    <a:lnTo>
                      <a:pt x="66" y="268"/>
                    </a:lnTo>
                    <a:lnTo>
                      <a:pt x="60" y="270"/>
                    </a:lnTo>
                    <a:lnTo>
                      <a:pt x="57" y="272"/>
                    </a:lnTo>
                    <a:lnTo>
                      <a:pt x="51" y="270"/>
                    </a:lnTo>
                    <a:lnTo>
                      <a:pt x="45" y="270"/>
                    </a:lnTo>
                    <a:lnTo>
                      <a:pt x="40" y="268"/>
                    </a:lnTo>
                    <a:lnTo>
                      <a:pt x="36" y="268"/>
                    </a:lnTo>
                    <a:lnTo>
                      <a:pt x="32" y="266"/>
                    </a:lnTo>
                    <a:lnTo>
                      <a:pt x="26" y="266"/>
                    </a:lnTo>
                    <a:lnTo>
                      <a:pt x="22" y="264"/>
                    </a:lnTo>
                    <a:lnTo>
                      <a:pt x="19" y="260"/>
                    </a:lnTo>
                    <a:lnTo>
                      <a:pt x="15" y="258"/>
                    </a:lnTo>
                    <a:lnTo>
                      <a:pt x="11" y="255"/>
                    </a:lnTo>
                    <a:lnTo>
                      <a:pt x="9" y="251"/>
                    </a:lnTo>
                    <a:lnTo>
                      <a:pt x="7" y="249"/>
                    </a:lnTo>
                    <a:lnTo>
                      <a:pt x="3" y="245"/>
                    </a:lnTo>
                    <a:lnTo>
                      <a:pt x="2" y="241"/>
                    </a:lnTo>
                    <a:lnTo>
                      <a:pt x="0" y="235"/>
                    </a:lnTo>
                    <a:lnTo>
                      <a:pt x="0" y="232"/>
                    </a:lnTo>
                    <a:lnTo>
                      <a:pt x="0" y="228"/>
                    </a:lnTo>
                    <a:lnTo>
                      <a:pt x="0" y="226"/>
                    </a:lnTo>
                    <a:lnTo>
                      <a:pt x="0" y="222"/>
                    </a:lnTo>
                    <a:lnTo>
                      <a:pt x="0" y="220"/>
                    </a:lnTo>
                    <a:lnTo>
                      <a:pt x="0" y="216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7"/>
                    </a:lnTo>
                    <a:lnTo>
                      <a:pt x="0" y="203"/>
                    </a:lnTo>
                    <a:lnTo>
                      <a:pt x="0" y="199"/>
                    </a:lnTo>
                    <a:lnTo>
                      <a:pt x="0" y="197"/>
                    </a:lnTo>
                    <a:lnTo>
                      <a:pt x="2" y="194"/>
                    </a:lnTo>
                    <a:lnTo>
                      <a:pt x="2" y="190"/>
                    </a:lnTo>
                    <a:lnTo>
                      <a:pt x="2" y="186"/>
                    </a:lnTo>
                    <a:lnTo>
                      <a:pt x="3" y="182"/>
                    </a:lnTo>
                    <a:lnTo>
                      <a:pt x="3" y="180"/>
                    </a:lnTo>
                    <a:lnTo>
                      <a:pt x="3" y="175"/>
                    </a:lnTo>
                    <a:lnTo>
                      <a:pt x="5" y="171"/>
                    </a:lnTo>
                    <a:lnTo>
                      <a:pt x="5" y="167"/>
                    </a:lnTo>
                    <a:lnTo>
                      <a:pt x="7" y="163"/>
                    </a:lnTo>
                    <a:lnTo>
                      <a:pt x="7" y="159"/>
                    </a:lnTo>
                    <a:lnTo>
                      <a:pt x="9" y="156"/>
                    </a:lnTo>
                    <a:lnTo>
                      <a:pt x="9" y="152"/>
                    </a:lnTo>
                    <a:lnTo>
                      <a:pt x="11" y="148"/>
                    </a:lnTo>
                    <a:lnTo>
                      <a:pt x="11" y="142"/>
                    </a:lnTo>
                    <a:lnTo>
                      <a:pt x="13" y="138"/>
                    </a:lnTo>
                    <a:lnTo>
                      <a:pt x="15" y="135"/>
                    </a:lnTo>
                    <a:lnTo>
                      <a:pt x="15" y="131"/>
                    </a:lnTo>
                    <a:lnTo>
                      <a:pt x="17" y="127"/>
                    </a:lnTo>
                    <a:lnTo>
                      <a:pt x="17" y="123"/>
                    </a:lnTo>
                    <a:lnTo>
                      <a:pt x="19" y="119"/>
                    </a:lnTo>
                    <a:lnTo>
                      <a:pt x="21" y="116"/>
                    </a:lnTo>
                    <a:lnTo>
                      <a:pt x="22" y="112"/>
                    </a:lnTo>
                    <a:lnTo>
                      <a:pt x="24" y="108"/>
                    </a:lnTo>
                    <a:lnTo>
                      <a:pt x="24" y="104"/>
                    </a:lnTo>
                    <a:lnTo>
                      <a:pt x="26" y="100"/>
                    </a:lnTo>
                    <a:lnTo>
                      <a:pt x="26" y="97"/>
                    </a:lnTo>
                    <a:lnTo>
                      <a:pt x="30" y="93"/>
                    </a:lnTo>
                    <a:lnTo>
                      <a:pt x="30" y="89"/>
                    </a:lnTo>
                    <a:lnTo>
                      <a:pt x="32" y="85"/>
                    </a:lnTo>
                    <a:lnTo>
                      <a:pt x="34" y="81"/>
                    </a:lnTo>
                    <a:lnTo>
                      <a:pt x="34" y="78"/>
                    </a:lnTo>
                    <a:lnTo>
                      <a:pt x="38" y="74"/>
                    </a:lnTo>
                    <a:lnTo>
                      <a:pt x="38" y="70"/>
                    </a:lnTo>
                    <a:lnTo>
                      <a:pt x="40" y="66"/>
                    </a:lnTo>
                    <a:lnTo>
                      <a:pt x="41" y="62"/>
                    </a:lnTo>
                    <a:lnTo>
                      <a:pt x="41" y="59"/>
                    </a:lnTo>
                    <a:lnTo>
                      <a:pt x="45" y="57"/>
                    </a:lnTo>
                    <a:lnTo>
                      <a:pt x="45" y="53"/>
                    </a:lnTo>
                    <a:lnTo>
                      <a:pt x="47" y="51"/>
                    </a:lnTo>
                    <a:lnTo>
                      <a:pt x="47" y="47"/>
                    </a:lnTo>
                    <a:lnTo>
                      <a:pt x="49" y="43"/>
                    </a:lnTo>
                    <a:lnTo>
                      <a:pt x="51" y="40"/>
                    </a:lnTo>
                    <a:lnTo>
                      <a:pt x="53" y="38"/>
                    </a:lnTo>
                    <a:lnTo>
                      <a:pt x="55" y="36"/>
                    </a:lnTo>
                    <a:lnTo>
                      <a:pt x="55" y="32"/>
                    </a:lnTo>
                    <a:lnTo>
                      <a:pt x="59" y="28"/>
                    </a:lnTo>
                    <a:lnTo>
                      <a:pt x="60" y="24"/>
                    </a:lnTo>
                    <a:lnTo>
                      <a:pt x="64" y="21"/>
                    </a:lnTo>
                    <a:lnTo>
                      <a:pt x="68" y="17"/>
                    </a:lnTo>
                    <a:lnTo>
                      <a:pt x="70" y="15"/>
                    </a:lnTo>
                    <a:lnTo>
                      <a:pt x="72" y="13"/>
                    </a:lnTo>
                    <a:lnTo>
                      <a:pt x="76" y="9"/>
                    </a:lnTo>
                    <a:lnTo>
                      <a:pt x="78" y="7"/>
                    </a:lnTo>
                    <a:lnTo>
                      <a:pt x="83" y="5"/>
                    </a:lnTo>
                    <a:lnTo>
                      <a:pt x="87" y="2"/>
                    </a:lnTo>
                    <a:lnTo>
                      <a:pt x="93" y="2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7" y="2"/>
                    </a:lnTo>
                    <a:lnTo>
                      <a:pt x="121" y="5"/>
                    </a:lnTo>
                    <a:lnTo>
                      <a:pt x="123" y="5"/>
                    </a:lnTo>
                    <a:lnTo>
                      <a:pt x="123" y="5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687045" y="3938711"/>
                <a:ext cx="74613" cy="142875"/>
              </a:xfrm>
              <a:custGeom>
                <a:avLst/>
                <a:gdLst/>
                <a:ahLst/>
                <a:cxnLst>
                  <a:cxn ang="0">
                    <a:pos x="83" y="6"/>
                  </a:cxn>
                  <a:cxn ang="0">
                    <a:pos x="83" y="12"/>
                  </a:cxn>
                  <a:cxn ang="0">
                    <a:pos x="85" y="17"/>
                  </a:cxn>
                  <a:cxn ang="0">
                    <a:pos x="85" y="25"/>
                  </a:cxn>
                  <a:cxn ang="0">
                    <a:pos x="87" y="35"/>
                  </a:cxn>
                  <a:cxn ang="0">
                    <a:pos x="89" y="42"/>
                  </a:cxn>
                  <a:cxn ang="0">
                    <a:pos x="91" y="48"/>
                  </a:cxn>
                  <a:cxn ang="0">
                    <a:pos x="91" y="55"/>
                  </a:cxn>
                  <a:cxn ang="0">
                    <a:pos x="91" y="61"/>
                  </a:cxn>
                  <a:cxn ang="0">
                    <a:pos x="93" y="67"/>
                  </a:cxn>
                  <a:cxn ang="0">
                    <a:pos x="93" y="73"/>
                  </a:cxn>
                  <a:cxn ang="0">
                    <a:pos x="93" y="80"/>
                  </a:cxn>
                  <a:cxn ang="0">
                    <a:pos x="93" y="86"/>
                  </a:cxn>
                  <a:cxn ang="0">
                    <a:pos x="93" y="92"/>
                  </a:cxn>
                  <a:cxn ang="0">
                    <a:pos x="93" y="97"/>
                  </a:cxn>
                  <a:cxn ang="0">
                    <a:pos x="93" y="103"/>
                  </a:cxn>
                  <a:cxn ang="0">
                    <a:pos x="93" y="111"/>
                  </a:cxn>
                  <a:cxn ang="0">
                    <a:pos x="93" y="116"/>
                  </a:cxn>
                  <a:cxn ang="0">
                    <a:pos x="93" y="122"/>
                  </a:cxn>
                  <a:cxn ang="0">
                    <a:pos x="93" y="130"/>
                  </a:cxn>
                  <a:cxn ang="0">
                    <a:pos x="91" y="139"/>
                  </a:cxn>
                  <a:cxn ang="0">
                    <a:pos x="87" y="149"/>
                  </a:cxn>
                  <a:cxn ang="0">
                    <a:pos x="85" y="156"/>
                  </a:cxn>
                  <a:cxn ang="0">
                    <a:pos x="79" y="162"/>
                  </a:cxn>
                  <a:cxn ang="0">
                    <a:pos x="76" y="166"/>
                  </a:cxn>
                  <a:cxn ang="0">
                    <a:pos x="68" y="171"/>
                  </a:cxn>
                  <a:cxn ang="0">
                    <a:pos x="62" y="175"/>
                  </a:cxn>
                  <a:cxn ang="0">
                    <a:pos x="55" y="179"/>
                  </a:cxn>
                  <a:cxn ang="0">
                    <a:pos x="47" y="179"/>
                  </a:cxn>
                  <a:cxn ang="0">
                    <a:pos x="41" y="181"/>
                  </a:cxn>
                  <a:cxn ang="0">
                    <a:pos x="34" y="181"/>
                  </a:cxn>
                  <a:cxn ang="0">
                    <a:pos x="26" y="181"/>
                  </a:cxn>
                  <a:cxn ang="0">
                    <a:pos x="21" y="179"/>
                  </a:cxn>
                  <a:cxn ang="0">
                    <a:pos x="15" y="177"/>
                  </a:cxn>
                  <a:cxn ang="0">
                    <a:pos x="7" y="171"/>
                  </a:cxn>
                  <a:cxn ang="0">
                    <a:pos x="2" y="164"/>
                  </a:cxn>
                  <a:cxn ang="0">
                    <a:pos x="2" y="158"/>
                  </a:cxn>
                  <a:cxn ang="0">
                    <a:pos x="0" y="152"/>
                  </a:cxn>
                  <a:cxn ang="0">
                    <a:pos x="0" y="145"/>
                  </a:cxn>
                  <a:cxn ang="0">
                    <a:pos x="0" y="135"/>
                  </a:cxn>
                  <a:cxn ang="0">
                    <a:pos x="2" y="126"/>
                  </a:cxn>
                  <a:cxn ang="0">
                    <a:pos x="3" y="116"/>
                  </a:cxn>
                  <a:cxn ang="0">
                    <a:pos x="5" y="105"/>
                  </a:cxn>
                  <a:cxn ang="0">
                    <a:pos x="9" y="95"/>
                  </a:cxn>
                  <a:cxn ang="0">
                    <a:pos x="11" y="84"/>
                  </a:cxn>
                  <a:cxn ang="0">
                    <a:pos x="15" y="76"/>
                  </a:cxn>
                  <a:cxn ang="0">
                    <a:pos x="17" y="71"/>
                  </a:cxn>
                  <a:cxn ang="0">
                    <a:pos x="19" y="63"/>
                  </a:cxn>
                  <a:cxn ang="0">
                    <a:pos x="22" y="52"/>
                  </a:cxn>
                  <a:cxn ang="0">
                    <a:pos x="26" y="42"/>
                  </a:cxn>
                  <a:cxn ang="0">
                    <a:pos x="32" y="35"/>
                  </a:cxn>
                  <a:cxn ang="0">
                    <a:pos x="36" y="27"/>
                  </a:cxn>
                  <a:cxn ang="0">
                    <a:pos x="40" y="19"/>
                  </a:cxn>
                  <a:cxn ang="0">
                    <a:pos x="43" y="14"/>
                  </a:cxn>
                  <a:cxn ang="0">
                    <a:pos x="49" y="10"/>
                  </a:cxn>
                  <a:cxn ang="0">
                    <a:pos x="55" y="4"/>
                  </a:cxn>
                  <a:cxn ang="0">
                    <a:pos x="62" y="0"/>
                  </a:cxn>
                  <a:cxn ang="0">
                    <a:pos x="68" y="0"/>
                  </a:cxn>
                  <a:cxn ang="0">
                    <a:pos x="76" y="2"/>
                  </a:cxn>
                  <a:cxn ang="0">
                    <a:pos x="81" y="4"/>
                  </a:cxn>
                  <a:cxn ang="0">
                    <a:pos x="83" y="4"/>
                  </a:cxn>
                </a:cxnLst>
                <a:rect l="0" t="0" r="r" b="b"/>
                <a:pathLst>
                  <a:path w="95" h="181">
                    <a:moveTo>
                      <a:pt x="83" y="4"/>
                    </a:moveTo>
                    <a:lnTo>
                      <a:pt x="83" y="6"/>
                    </a:lnTo>
                    <a:lnTo>
                      <a:pt x="83" y="10"/>
                    </a:lnTo>
                    <a:lnTo>
                      <a:pt x="83" y="12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1"/>
                    </a:lnTo>
                    <a:lnTo>
                      <a:pt x="85" y="25"/>
                    </a:lnTo>
                    <a:lnTo>
                      <a:pt x="87" y="31"/>
                    </a:lnTo>
                    <a:lnTo>
                      <a:pt x="87" y="35"/>
                    </a:lnTo>
                    <a:lnTo>
                      <a:pt x="89" y="40"/>
                    </a:lnTo>
                    <a:lnTo>
                      <a:pt x="89" y="42"/>
                    </a:lnTo>
                    <a:lnTo>
                      <a:pt x="89" y="46"/>
                    </a:lnTo>
                    <a:lnTo>
                      <a:pt x="91" y="48"/>
                    </a:lnTo>
                    <a:lnTo>
                      <a:pt x="91" y="52"/>
                    </a:lnTo>
                    <a:lnTo>
                      <a:pt x="91" y="55"/>
                    </a:lnTo>
                    <a:lnTo>
                      <a:pt x="91" y="57"/>
                    </a:lnTo>
                    <a:lnTo>
                      <a:pt x="91" y="61"/>
                    </a:lnTo>
                    <a:lnTo>
                      <a:pt x="93" y="65"/>
                    </a:lnTo>
                    <a:lnTo>
                      <a:pt x="93" y="67"/>
                    </a:lnTo>
                    <a:lnTo>
                      <a:pt x="93" y="71"/>
                    </a:lnTo>
                    <a:lnTo>
                      <a:pt x="93" y="73"/>
                    </a:lnTo>
                    <a:lnTo>
                      <a:pt x="93" y="76"/>
                    </a:lnTo>
                    <a:lnTo>
                      <a:pt x="93" y="80"/>
                    </a:lnTo>
                    <a:lnTo>
                      <a:pt x="93" y="82"/>
                    </a:lnTo>
                    <a:lnTo>
                      <a:pt x="93" y="86"/>
                    </a:lnTo>
                    <a:lnTo>
                      <a:pt x="93" y="88"/>
                    </a:lnTo>
                    <a:lnTo>
                      <a:pt x="93" y="92"/>
                    </a:lnTo>
                    <a:lnTo>
                      <a:pt x="93" y="95"/>
                    </a:lnTo>
                    <a:lnTo>
                      <a:pt x="93" y="97"/>
                    </a:lnTo>
                    <a:lnTo>
                      <a:pt x="93" y="101"/>
                    </a:lnTo>
                    <a:lnTo>
                      <a:pt x="93" y="103"/>
                    </a:lnTo>
                    <a:lnTo>
                      <a:pt x="93" y="107"/>
                    </a:lnTo>
                    <a:lnTo>
                      <a:pt x="93" y="111"/>
                    </a:lnTo>
                    <a:lnTo>
                      <a:pt x="95" y="113"/>
                    </a:lnTo>
                    <a:lnTo>
                      <a:pt x="93" y="116"/>
                    </a:lnTo>
                    <a:lnTo>
                      <a:pt x="93" y="118"/>
                    </a:lnTo>
                    <a:lnTo>
                      <a:pt x="93" y="122"/>
                    </a:lnTo>
                    <a:lnTo>
                      <a:pt x="93" y="124"/>
                    </a:lnTo>
                    <a:lnTo>
                      <a:pt x="93" y="130"/>
                    </a:lnTo>
                    <a:lnTo>
                      <a:pt x="93" y="135"/>
                    </a:lnTo>
                    <a:lnTo>
                      <a:pt x="91" y="139"/>
                    </a:lnTo>
                    <a:lnTo>
                      <a:pt x="91" y="145"/>
                    </a:lnTo>
                    <a:lnTo>
                      <a:pt x="87" y="149"/>
                    </a:lnTo>
                    <a:lnTo>
                      <a:pt x="87" y="152"/>
                    </a:lnTo>
                    <a:lnTo>
                      <a:pt x="85" y="156"/>
                    </a:lnTo>
                    <a:lnTo>
                      <a:pt x="83" y="158"/>
                    </a:lnTo>
                    <a:lnTo>
                      <a:pt x="79" y="162"/>
                    </a:lnTo>
                    <a:lnTo>
                      <a:pt x="78" y="166"/>
                    </a:lnTo>
                    <a:lnTo>
                      <a:pt x="76" y="166"/>
                    </a:lnTo>
                    <a:lnTo>
                      <a:pt x="72" y="170"/>
                    </a:lnTo>
                    <a:lnTo>
                      <a:pt x="68" y="171"/>
                    </a:lnTo>
                    <a:lnTo>
                      <a:pt x="64" y="173"/>
                    </a:lnTo>
                    <a:lnTo>
                      <a:pt x="62" y="175"/>
                    </a:lnTo>
                    <a:lnTo>
                      <a:pt x="59" y="177"/>
                    </a:lnTo>
                    <a:lnTo>
                      <a:pt x="55" y="179"/>
                    </a:lnTo>
                    <a:lnTo>
                      <a:pt x="51" y="179"/>
                    </a:lnTo>
                    <a:lnTo>
                      <a:pt x="47" y="179"/>
                    </a:lnTo>
                    <a:lnTo>
                      <a:pt x="45" y="181"/>
                    </a:lnTo>
                    <a:lnTo>
                      <a:pt x="41" y="181"/>
                    </a:lnTo>
                    <a:lnTo>
                      <a:pt x="38" y="181"/>
                    </a:lnTo>
                    <a:lnTo>
                      <a:pt x="34" y="181"/>
                    </a:lnTo>
                    <a:lnTo>
                      <a:pt x="30" y="181"/>
                    </a:lnTo>
                    <a:lnTo>
                      <a:pt x="26" y="181"/>
                    </a:lnTo>
                    <a:lnTo>
                      <a:pt x="24" y="181"/>
                    </a:lnTo>
                    <a:lnTo>
                      <a:pt x="21" y="179"/>
                    </a:lnTo>
                    <a:lnTo>
                      <a:pt x="17" y="179"/>
                    </a:lnTo>
                    <a:lnTo>
                      <a:pt x="15" y="177"/>
                    </a:lnTo>
                    <a:lnTo>
                      <a:pt x="13" y="177"/>
                    </a:lnTo>
                    <a:lnTo>
                      <a:pt x="7" y="171"/>
                    </a:lnTo>
                    <a:lnTo>
                      <a:pt x="3" y="168"/>
                    </a:lnTo>
                    <a:lnTo>
                      <a:pt x="2" y="164"/>
                    </a:lnTo>
                    <a:lnTo>
                      <a:pt x="2" y="162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0" y="152"/>
                    </a:lnTo>
                    <a:lnTo>
                      <a:pt x="0" y="149"/>
                    </a:lnTo>
                    <a:lnTo>
                      <a:pt x="0" y="145"/>
                    </a:lnTo>
                    <a:lnTo>
                      <a:pt x="0" y="141"/>
                    </a:lnTo>
                    <a:lnTo>
                      <a:pt x="0" y="135"/>
                    </a:lnTo>
                    <a:lnTo>
                      <a:pt x="2" y="132"/>
                    </a:lnTo>
                    <a:lnTo>
                      <a:pt x="2" y="126"/>
                    </a:lnTo>
                    <a:lnTo>
                      <a:pt x="2" y="120"/>
                    </a:lnTo>
                    <a:lnTo>
                      <a:pt x="3" y="116"/>
                    </a:lnTo>
                    <a:lnTo>
                      <a:pt x="3" y="111"/>
                    </a:lnTo>
                    <a:lnTo>
                      <a:pt x="5" y="105"/>
                    </a:lnTo>
                    <a:lnTo>
                      <a:pt x="7" y="101"/>
                    </a:lnTo>
                    <a:lnTo>
                      <a:pt x="9" y="95"/>
                    </a:lnTo>
                    <a:lnTo>
                      <a:pt x="9" y="90"/>
                    </a:lnTo>
                    <a:lnTo>
                      <a:pt x="11" y="84"/>
                    </a:lnTo>
                    <a:lnTo>
                      <a:pt x="15" y="78"/>
                    </a:lnTo>
                    <a:lnTo>
                      <a:pt x="15" y="76"/>
                    </a:lnTo>
                    <a:lnTo>
                      <a:pt x="17" y="73"/>
                    </a:lnTo>
                    <a:lnTo>
                      <a:pt x="17" y="71"/>
                    </a:lnTo>
                    <a:lnTo>
                      <a:pt x="17" y="67"/>
                    </a:lnTo>
                    <a:lnTo>
                      <a:pt x="19" y="63"/>
                    </a:lnTo>
                    <a:lnTo>
                      <a:pt x="22" y="57"/>
                    </a:lnTo>
                    <a:lnTo>
                      <a:pt x="22" y="52"/>
                    </a:lnTo>
                    <a:lnTo>
                      <a:pt x="24" y="48"/>
                    </a:lnTo>
                    <a:lnTo>
                      <a:pt x="26" y="42"/>
                    </a:lnTo>
                    <a:lnTo>
                      <a:pt x="30" y="40"/>
                    </a:lnTo>
                    <a:lnTo>
                      <a:pt x="32" y="35"/>
                    </a:lnTo>
                    <a:lnTo>
                      <a:pt x="34" y="31"/>
                    </a:lnTo>
                    <a:lnTo>
                      <a:pt x="36" y="27"/>
                    </a:lnTo>
                    <a:lnTo>
                      <a:pt x="38" y="23"/>
                    </a:lnTo>
                    <a:lnTo>
                      <a:pt x="40" y="19"/>
                    </a:lnTo>
                    <a:lnTo>
                      <a:pt x="41" y="17"/>
                    </a:lnTo>
                    <a:lnTo>
                      <a:pt x="43" y="14"/>
                    </a:lnTo>
                    <a:lnTo>
                      <a:pt x="45" y="14"/>
                    </a:lnTo>
                    <a:lnTo>
                      <a:pt x="49" y="10"/>
                    </a:lnTo>
                    <a:lnTo>
                      <a:pt x="53" y="6"/>
                    </a:lnTo>
                    <a:lnTo>
                      <a:pt x="55" y="4"/>
                    </a:lnTo>
                    <a:lnTo>
                      <a:pt x="59" y="2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6" y="2"/>
                    </a:lnTo>
                    <a:lnTo>
                      <a:pt x="79" y="2"/>
                    </a:lnTo>
                    <a:lnTo>
                      <a:pt x="81" y="4"/>
                    </a:lnTo>
                    <a:lnTo>
                      <a:pt x="83" y="4"/>
                    </a:lnTo>
                    <a:lnTo>
                      <a:pt x="83" y="4"/>
                    </a:lnTo>
                    <a:close/>
                  </a:path>
                </a:pathLst>
              </a:custGeom>
              <a:grp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26" name="Freeform 48"/>
            <p:cNvSpPr>
              <a:spLocks/>
            </p:cNvSpPr>
            <p:nvPr/>
          </p:nvSpPr>
          <p:spPr bwMode="auto">
            <a:xfrm>
              <a:off x="6372200" y="4916702"/>
              <a:ext cx="288032" cy="274537"/>
            </a:xfrm>
            <a:custGeom>
              <a:avLst/>
              <a:gdLst/>
              <a:ahLst/>
              <a:cxnLst>
                <a:cxn ang="0">
                  <a:pos x="760" y="632"/>
                </a:cxn>
                <a:cxn ang="0">
                  <a:pos x="833" y="610"/>
                </a:cxn>
                <a:cxn ang="0">
                  <a:pos x="888" y="548"/>
                </a:cxn>
                <a:cxn ang="0">
                  <a:pos x="876" y="471"/>
                </a:cxn>
                <a:cxn ang="0">
                  <a:pos x="820" y="398"/>
                </a:cxn>
                <a:cxn ang="0">
                  <a:pos x="634" y="564"/>
                </a:cxn>
                <a:cxn ang="0">
                  <a:pos x="320" y="659"/>
                </a:cxn>
                <a:cxn ang="0">
                  <a:pos x="256" y="681"/>
                </a:cxn>
                <a:cxn ang="0">
                  <a:pos x="311" y="577"/>
                </a:cxn>
                <a:cxn ang="0">
                  <a:pos x="320" y="403"/>
                </a:cxn>
                <a:cxn ang="0">
                  <a:pos x="498" y="272"/>
                </a:cxn>
                <a:cxn ang="0">
                  <a:pos x="480" y="229"/>
                </a:cxn>
                <a:cxn ang="0">
                  <a:pos x="503" y="191"/>
                </a:cxn>
                <a:cxn ang="0">
                  <a:pos x="547" y="265"/>
                </a:cxn>
                <a:cxn ang="0">
                  <a:pos x="585" y="339"/>
                </a:cxn>
                <a:cxn ang="0">
                  <a:pos x="745" y="256"/>
                </a:cxn>
                <a:cxn ang="0">
                  <a:pos x="695" y="173"/>
                </a:cxn>
                <a:cxn ang="0">
                  <a:pos x="634" y="137"/>
                </a:cxn>
                <a:cxn ang="0">
                  <a:pos x="592" y="126"/>
                </a:cxn>
                <a:cxn ang="0">
                  <a:pos x="779" y="75"/>
                </a:cxn>
                <a:cxn ang="0">
                  <a:pos x="936" y="222"/>
                </a:cxn>
                <a:cxn ang="0">
                  <a:pos x="1019" y="423"/>
                </a:cxn>
                <a:cxn ang="0">
                  <a:pos x="1004" y="667"/>
                </a:cxn>
                <a:cxn ang="0">
                  <a:pos x="876" y="876"/>
                </a:cxn>
                <a:cxn ang="0">
                  <a:pos x="665" y="1004"/>
                </a:cxn>
                <a:cxn ang="0">
                  <a:pos x="410" y="1017"/>
                </a:cxn>
                <a:cxn ang="0">
                  <a:pos x="186" y="910"/>
                </a:cxn>
                <a:cxn ang="0">
                  <a:pos x="40" y="713"/>
                </a:cxn>
                <a:cxn ang="0">
                  <a:pos x="2" y="461"/>
                </a:cxn>
                <a:cxn ang="0">
                  <a:pos x="87" y="227"/>
                </a:cxn>
                <a:cxn ang="0">
                  <a:pos x="268" y="62"/>
                </a:cxn>
                <a:cxn ang="0">
                  <a:pos x="512" y="0"/>
                </a:cxn>
                <a:cxn ang="0">
                  <a:pos x="578" y="5"/>
                </a:cxn>
                <a:cxn ang="0">
                  <a:pos x="579" y="123"/>
                </a:cxn>
                <a:cxn ang="0">
                  <a:pos x="509" y="116"/>
                </a:cxn>
                <a:cxn ang="0">
                  <a:pos x="420" y="122"/>
                </a:cxn>
                <a:cxn ang="0">
                  <a:pos x="375" y="135"/>
                </a:cxn>
                <a:cxn ang="0">
                  <a:pos x="433" y="143"/>
                </a:cxn>
                <a:cxn ang="0">
                  <a:pos x="452" y="200"/>
                </a:cxn>
                <a:cxn ang="0">
                  <a:pos x="404" y="174"/>
                </a:cxn>
                <a:cxn ang="0">
                  <a:pos x="338" y="191"/>
                </a:cxn>
                <a:cxn ang="0">
                  <a:pos x="277" y="263"/>
                </a:cxn>
                <a:cxn ang="0">
                  <a:pos x="298" y="334"/>
                </a:cxn>
                <a:cxn ang="0">
                  <a:pos x="164" y="469"/>
                </a:cxn>
                <a:cxn ang="0">
                  <a:pos x="126" y="569"/>
                </a:cxn>
                <a:cxn ang="0">
                  <a:pos x="154" y="674"/>
                </a:cxn>
                <a:cxn ang="0">
                  <a:pos x="213" y="774"/>
                </a:cxn>
                <a:cxn ang="0">
                  <a:pos x="267" y="829"/>
                </a:cxn>
                <a:cxn ang="0">
                  <a:pos x="259" y="808"/>
                </a:cxn>
                <a:cxn ang="0">
                  <a:pos x="256" y="681"/>
                </a:cxn>
                <a:cxn ang="0">
                  <a:pos x="284" y="754"/>
                </a:cxn>
                <a:cxn ang="0">
                  <a:pos x="305" y="821"/>
                </a:cxn>
                <a:cxn ang="0">
                  <a:pos x="376" y="846"/>
                </a:cxn>
                <a:cxn ang="0">
                  <a:pos x="470" y="842"/>
                </a:cxn>
                <a:cxn ang="0">
                  <a:pos x="633" y="851"/>
                </a:cxn>
                <a:cxn ang="0">
                  <a:pos x="709" y="849"/>
                </a:cxn>
                <a:cxn ang="0">
                  <a:pos x="805" y="793"/>
                </a:cxn>
                <a:cxn ang="0">
                  <a:pos x="869" y="698"/>
                </a:cxn>
                <a:cxn ang="0">
                  <a:pos x="910" y="575"/>
                </a:cxn>
                <a:cxn ang="0">
                  <a:pos x="866" y="632"/>
                </a:cxn>
                <a:cxn ang="0">
                  <a:pos x="743" y="669"/>
                </a:cxn>
                <a:cxn ang="0">
                  <a:pos x="639" y="670"/>
                </a:cxn>
              </a:cxnLst>
              <a:rect l="0" t="0" r="r" b="b"/>
              <a:pathLst>
                <a:path w="1027" h="1027">
                  <a:moveTo>
                    <a:pt x="718" y="582"/>
                  </a:moveTo>
                  <a:lnTo>
                    <a:pt x="748" y="629"/>
                  </a:lnTo>
                  <a:lnTo>
                    <a:pt x="749" y="630"/>
                  </a:lnTo>
                  <a:lnTo>
                    <a:pt x="753" y="631"/>
                  </a:lnTo>
                  <a:lnTo>
                    <a:pt x="760" y="632"/>
                  </a:lnTo>
                  <a:lnTo>
                    <a:pt x="769" y="632"/>
                  </a:lnTo>
                  <a:lnTo>
                    <a:pt x="781" y="631"/>
                  </a:lnTo>
                  <a:lnTo>
                    <a:pt x="795" y="628"/>
                  </a:lnTo>
                  <a:lnTo>
                    <a:pt x="813" y="621"/>
                  </a:lnTo>
                  <a:lnTo>
                    <a:pt x="833" y="610"/>
                  </a:lnTo>
                  <a:lnTo>
                    <a:pt x="851" y="599"/>
                  </a:lnTo>
                  <a:lnTo>
                    <a:pt x="865" y="587"/>
                  </a:lnTo>
                  <a:lnTo>
                    <a:pt x="875" y="575"/>
                  </a:lnTo>
                  <a:lnTo>
                    <a:pt x="883" y="562"/>
                  </a:lnTo>
                  <a:lnTo>
                    <a:pt x="888" y="548"/>
                  </a:lnTo>
                  <a:lnTo>
                    <a:pt x="890" y="534"/>
                  </a:lnTo>
                  <a:lnTo>
                    <a:pt x="891" y="522"/>
                  </a:lnTo>
                  <a:lnTo>
                    <a:pt x="890" y="508"/>
                  </a:lnTo>
                  <a:lnTo>
                    <a:pt x="885" y="489"/>
                  </a:lnTo>
                  <a:lnTo>
                    <a:pt x="876" y="471"/>
                  </a:lnTo>
                  <a:lnTo>
                    <a:pt x="865" y="451"/>
                  </a:lnTo>
                  <a:lnTo>
                    <a:pt x="851" y="434"/>
                  </a:lnTo>
                  <a:lnTo>
                    <a:pt x="838" y="419"/>
                  </a:lnTo>
                  <a:lnTo>
                    <a:pt x="827" y="407"/>
                  </a:lnTo>
                  <a:lnTo>
                    <a:pt x="820" y="398"/>
                  </a:lnTo>
                  <a:lnTo>
                    <a:pt x="816" y="396"/>
                  </a:lnTo>
                  <a:lnTo>
                    <a:pt x="660" y="488"/>
                  </a:lnTo>
                  <a:lnTo>
                    <a:pt x="718" y="582"/>
                  </a:lnTo>
                  <a:lnTo>
                    <a:pt x="634" y="611"/>
                  </a:lnTo>
                  <a:lnTo>
                    <a:pt x="634" y="564"/>
                  </a:lnTo>
                  <a:lnTo>
                    <a:pt x="513" y="750"/>
                  </a:lnTo>
                  <a:lnTo>
                    <a:pt x="547" y="801"/>
                  </a:lnTo>
                  <a:lnTo>
                    <a:pt x="474" y="801"/>
                  </a:lnTo>
                  <a:lnTo>
                    <a:pt x="474" y="659"/>
                  </a:lnTo>
                  <a:lnTo>
                    <a:pt x="320" y="659"/>
                  </a:lnTo>
                  <a:lnTo>
                    <a:pt x="318" y="661"/>
                  </a:lnTo>
                  <a:lnTo>
                    <a:pt x="311" y="669"/>
                  </a:lnTo>
                  <a:lnTo>
                    <a:pt x="301" y="683"/>
                  </a:lnTo>
                  <a:lnTo>
                    <a:pt x="293" y="702"/>
                  </a:lnTo>
                  <a:lnTo>
                    <a:pt x="256" y="681"/>
                  </a:lnTo>
                  <a:lnTo>
                    <a:pt x="265" y="662"/>
                  </a:lnTo>
                  <a:lnTo>
                    <a:pt x="275" y="640"/>
                  </a:lnTo>
                  <a:lnTo>
                    <a:pt x="288" y="618"/>
                  </a:lnTo>
                  <a:lnTo>
                    <a:pt x="299" y="597"/>
                  </a:lnTo>
                  <a:lnTo>
                    <a:pt x="311" y="577"/>
                  </a:lnTo>
                  <a:lnTo>
                    <a:pt x="320" y="562"/>
                  </a:lnTo>
                  <a:lnTo>
                    <a:pt x="326" y="550"/>
                  </a:lnTo>
                  <a:lnTo>
                    <a:pt x="328" y="547"/>
                  </a:lnTo>
                  <a:lnTo>
                    <a:pt x="410" y="595"/>
                  </a:lnTo>
                  <a:lnTo>
                    <a:pt x="320" y="403"/>
                  </a:lnTo>
                  <a:lnTo>
                    <a:pt x="260" y="407"/>
                  </a:lnTo>
                  <a:lnTo>
                    <a:pt x="298" y="334"/>
                  </a:lnTo>
                  <a:lnTo>
                    <a:pt x="408" y="408"/>
                  </a:lnTo>
                  <a:lnTo>
                    <a:pt x="498" y="273"/>
                  </a:lnTo>
                  <a:lnTo>
                    <a:pt x="498" y="272"/>
                  </a:lnTo>
                  <a:lnTo>
                    <a:pt x="497" y="267"/>
                  </a:lnTo>
                  <a:lnTo>
                    <a:pt x="495" y="260"/>
                  </a:lnTo>
                  <a:lnTo>
                    <a:pt x="491" y="251"/>
                  </a:lnTo>
                  <a:lnTo>
                    <a:pt x="487" y="241"/>
                  </a:lnTo>
                  <a:lnTo>
                    <a:pt x="480" y="229"/>
                  </a:lnTo>
                  <a:lnTo>
                    <a:pt x="470" y="218"/>
                  </a:lnTo>
                  <a:lnTo>
                    <a:pt x="457" y="205"/>
                  </a:lnTo>
                  <a:lnTo>
                    <a:pt x="491" y="179"/>
                  </a:lnTo>
                  <a:lnTo>
                    <a:pt x="497" y="184"/>
                  </a:lnTo>
                  <a:lnTo>
                    <a:pt x="503" y="191"/>
                  </a:lnTo>
                  <a:lnTo>
                    <a:pt x="508" y="198"/>
                  </a:lnTo>
                  <a:lnTo>
                    <a:pt x="513" y="205"/>
                  </a:lnTo>
                  <a:lnTo>
                    <a:pt x="524" y="222"/>
                  </a:lnTo>
                  <a:lnTo>
                    <a:pt x="535" y="242"/>
                  </a:lnTo>
                  <a:lnTo>
                    <a:pt x="547" y="265"/>
                  </a:lnTo>
                  <a:lnTo>
                    <a:pt x="558" y="287"/>
                  </a:lnTo>
                  <a:lnTo>
                    <a:pt x="569" y="306"/>
                  </a:lnTo>
                  <a:lnTo>
                    <a:pt x="577" y="324"/>
                  </a:lnTo>
                  <a:lnTo>
                    <a:pt x="582" y="334"/>
                  </a:lnTo>
                  <a:lnTo>
                    <a:pt x="585" y="339"/>
                  </a:lnTo>
                  <a:lnTo>
                    <a:pt x="490" y="388"/>
                  </a:lnTo>
                  <a:lnTo>
                    <a:pt x="709" y="412"/>
                  </a:lnTo>
                  <a:lnTo>
                    <a:pt x="827" y="219"/>
                  </a:lnTo>
                  <a:lnTo>
                    <a:pt x="746" y="259"/>
                  </a:lnTo>
                  <a:lnTo>
                    <a:pt x="745" y="256"/>
                  </a:lnTo>
                  <a:lnTo>
                    <a:pt x="740" y="244"/>
                  </a:lnTo>
                  <a:lnTo>
                    <a:pt x="733" y="229"/>
                  </a:lnTo>
                  <a:lnTo>
                    <a:pt x="723" y="211"/>
                  </a:lnTo>
                  <a:lnTo>
                    <a:pt x="710" y="192"/>
                  </a:lnTo>
                  <a:lnTo>
                    <a:pt x="695" y="173"/>
                  </a:lnTo>
                  <a:lnTo>
                    <a:pt x="678" y="157"/>
                  </a:lnTo>
                  <a:lnTo>
                    <a:pt x="657" y="145"/>
                  </a:lnTo>
                  <a:lnTo>
                    <a:pt x="650" y="142"/>
                  </a:lnTo>
                  <a:lnTo>
                    <a:pt x="642" y="139"/>
                  </a:lnTo>
                  <a:lnTo>
                    <a:pt x="634" y="137"/>
                  </a:lnTo>
                  <a:lnTo>
                    <a:pt x="626" y="134"/>
                  </a:lnTo>
                  <a:lnTo>
                    <a:pt x="618" y="131"/>
                  </a:lnTo>
                  <a:lnTo>
                    <a:pt x="609" y="129"/>
                  </a:lnTo>
                  <a:lnTo>
                    <a:pt x="601" y="128"/>
                  </a:lnTo>
                  <a:lnTo>
                    <a:pt x="592" y="126"/>
                  </a:lnTo>
                  <a:lnTo>
                    <a:pt x="616" y="11"/>
                  </a:lnTo>
                  <a:lnTo>
                    <a:pt x="660" y="21"/>
                  </a:lnTo>
                  <a:lnTo>
                    <a:pt x="701" y="36"/>
                  </a:lnTo>
                  <a:lnTo>
                    <a:pt x="741" y="54"/>
                  </a:lnTo>
                  <a:lnTo>
                    <a:pt x="779" y="75"/>
                  </a:lnTo>
                  <a:lnTo>
                    <a:pt x="815" y="99"/>
                  </a:lnTo>
                  <a:lnTo>
                    <a:pt x="850" y="126"/>
                  </a:lnTo>
                  <a:lnTo>
                    <a:pt x="881" y="156"/>
                  </a:lnTo>
                  <a:lnTo>
                    <a:pt x="910" y="188"/>
                  </a:lnTo>
                  <a:lnTo>
                    <a:pt x="936" y="222"/>
                  </a:lnTo>
                  <a:lnTo>
                    <a:pt x="959" y="258"/>
                  </a:lnTo>
                  <a:lnTo>
                    <a:pt x="979" y="297"/>
                  </a:lnTo>
                  <a:lnTo>
                    <a:pt x="996" y="337"/>
                  </a:lnTo>
                  <a:lnTo>
                    <a:pt x="1010" y="379"/>
                  </a:lnTo>
                  <a:lnTo>
                    <a:pt x="1019" y="423"/>
                  </a:lnTo>
                  <a:lnTo>
                    <a:pt x="1025" y="468"/>
                  </a:lnTo>
                  <a:lnTo>
                    <a:pt x="1027" y="514"/>
                  </a:lnTo>
                  <a:lnTo>
                    <a:pt x="1025" y="567"/>
                  </a:lnTo>
                  <a:lnTo>
                    <a:pt x="1017" y="617"/>
                  </a:lnTo>
                  <a:lnTo>
                    <a:pt x="1004" y="667"/>
                  </a:lnTo>
                  <a:lnTo>
                    <a:pt x="987" y="713"/>
                  </a:lnTo>
                  <a:lnTo>
                    <a:pt x="965" y="758"/>
                  </a:lnTo>
                  <a:lnTo>
                    <a:pt x="939" y="800"/>
                  </a:lnTo>
                  <a:lnTo>
                    <a:pt x="910" y="841"/>
                  </a:lnTo>
                  <a:lnTo>
                    <a:pt x="876" y="876"/>
                  </a:lnTo>
                  <a:lnTo>
                    <a:pt x="839" y="910"/>
                  </a:lnTo>
                  <a:lnTo>
                    <a:pt x="800" y="940"/>
                  </a:lnTo>
                  <a:lnTo>
                    <a:pt x="757" y="965"/>
                  </a:lnTo>
                  <a:lnTo>
                    <a:pt x="713" y="987"/>
                  </a:lnTo>
                  <a:lnTo>
                    <a:pt x="665" y="1004"/>
                  </a:lnTo>
                  <a:lnTo>
                    <a:pt x="616" y="1017"/>
                  </a:lnTo>
                  <a:lnTo>
                    <a:pt x="565" y="1025"/>
                  </a:lnTo>
                  <a:lnTo>
                    <a:pt x="512" y="1027"/>
                  </a:lnTo>
                  <a:lnTo>
                    <a:pt x="460" y="1025"/>
                  </a:lnTo>
                  <a:lnTo>
                    <a:pt x="410" y="1017"/>
                  </a:lnTo>
                  <a:lnTo>
                    <a:pt x="360" y="1004"/>
                  </a:lnTo>
                  <a:lnTo>
                    <a:pt x="313" y="987"/>
                  </a:lnTo>
                  <a:lnTo>
                    <a:pt x="268" y="965"/>
                  </a:lnTo>
                  <a:lnTo>
                    <a:pt x="227" y="940"/>
                  </a:lnTo>
                  <a:lnTo>
                    <a:pt x="186" y="910"/>
                  </a:lnTo>
                  <a:lnTo>
                    <a:pt x="150" y="876"/>
                  </a:lnTo>
                  <a:lnTo>
                    <a:pt x="117" y="841"/>
                  </a:lnTo>
                  <a:lnTo>
                    <a:pt x="87" y="800"/>
                  </a:lnTo>
                  <a:lnTo>
                    <a:pt x="62" y="758"/>
                  </a:lnTo>
                  <a:lnTo>
                    <a:pt x="40" y="713"/>
                  </a:lnTo>
                  <a:lnTo>
                    <a:pt x="23" y="667"/>
                  </a:lnTo>
                  <a:lnTo>
                    <a:pt x="10" y="617"/>
                  </a:lnTo>
                  <a:lnTo>
                    <a:pt x="2" y="567"/>
                  </a:lnTo>
                  <a:lnTo>
                    <a:pt x="0" y="514"/>
                  </a:lnTo>
                  <a:lnTo>
                    <a:pt x="2" y="461"/>
                  </a:lnTo>
                  <a:lnTo>
                    <a:pt x="10" y="410"/>
                  </a:lnTo>
                  <a:lnTo>
                    <a:pt x="23" y="361"/>
                  </a:lnTo>
                  <a:lnTo>
                    <a:pt x="40" y="314"/>
                  </a:lnTo>
                  <a:lnTo>
                    <a:pt x="62" y="270"/>
                  </a:lnTo>
                  <a:lnTo>
                    <a:pt x="87" y="227"/>
                  </a:lnTo>
                  <a:lnTo>
                    <a:pt x="117" y="187"/>
                  </a:lnTo>
                  <a:lnTo>
                    <a:pt x="150" y="151"/>
                  </a:lnTo>
                  <a:lnTo>
                    <a:pt x="186" y="118"/>
                  </a:lnTo>
                  <a:lnTo>
                    <a:pt x="227" y="88"/>
                  </a:lnTo>
                  <a:lnTo>
                    <a:pt x="268" y="62"/>
                  </a:lnTo>
                  <a:lnTo>
                    <a:pt x="313" y="40"/>
                  </a:lnTo>
                  <a:lnTo>
                    <a:pt x="360" y="23"/>
                  </a:lnTo>
                  <a:lnTo>
                    <a:pt x="410" y="11"/>
                  </a:lnTo>
                  <a:lnTo>
                    <a:pt x="460" y="2"/>
                  </a:lnTo>
                  <a:lnTo>
                    <a:pt x="512" y="0"/>
                  </a:lnTo>
                  <a:lnTo>
                    <a:pt x="526" y="0"/>
                  </a:lnTo>
                  <a:lnTo>
                    <a:pt x="539" y="1"/>
                  </a:lnTo>
                  <a:lnTo>
                    <a:pt x="551" y="1"/>
                  </a:lnTo>
                  <a:lnTo>
                    <a:pt x="565" y="2"/>
                  </a:lnTo>
                  <a:lnTo>
                    <a:pt x="578" y="5"/>
                  </a:lnTo>
                  <a:lnTo>
                    <a:pt x="590" y="6"/>
                  </a:lnTo>
                  <a:lnTo>
                    <a:pt x="603" y="8"/>
                  </a:lnTo>
                  <a:lnTo>
                    <a:pt x="616" y="11"/>
                  </a:lnTo>
                  <a:lnTo>
                    <a:pt x="592" y="126"/>
                  </a:lnTo>
                  <a:lnTo>
                    <a:pt x="579" y="123"/>
                  </a:lnTo>
                  <a:lnTo>
                    <a:pt x="565" y="121"/>
                  </a:lnTo>
                  <a:lnTo>
                    <a:pt x="551" y="120"/>
                  </a:lnTo>
                  <a:lnTo>
                    <a:pt x="537" y="118"/>
                  </a:lnTo>
                  <a:lnTo>
                    <a:pt x="523" y="118"/>
                  </a:lnTo>
                  <a:lnTo>
                    <a:pt x="509" y="116"/>
                  </a:lnTo>
                  <a:lnTo>
                    <a:pt x="494" y="116"/>
                  </a:lnTo>
                  <a:lnTo>
                    <a:pt x="480" y="116"/>
                  </a:lnTo>
                  <a:lnTo>
                    <a:pt x="458" y="118"/>
                  </a:lnTo>
                  <a:lnTo>
                    <a:pt x="437" y="119"/>
                  </a:lnTo>
                  <a:lnTo>
                    <a:pt x="420" y="122"/>
                  </a:lnTo>
                  <a:lnTo>
                    <a:pt x="405" y="126"/>
                  </a:lnTo>
                  <a:lnTo>
                    <a:pt x="392" y="129"/>
                  </a:lnTo>
                  <a:lnTo>
                    <a:pt x="383" y="131"/>
                  </a:lnTo>
                  <a:lnTo>
                    <a:pt x="377" y="134"/>
                  </a:lnTo>
                  <a:lnTo>
                    <a:pt x="375" y="135"/>
                  </a:lnTo>
                  <a:lnTo>
                    <a:pt x="379" y="135"/>
                  </a:lnTo>
                  <a:lnTo>
                    <a:pt x="387" y="135"/>
                  </a:lnTo>
                  <a:lnTo>
                    <a:pt x="398" y="135"/>
                  </a:lnTo>
                  <a:lnTo>
                    <a:pt x="414" y="137"/>
                  </a:lnTo>
                  <a:lnTo>
                    <a:pt x="433" y="143"/>
                  </a:lnTo>
                  <a:lnTo>
                    <a:pt x="452" y="150"/>
                  </a:lnTo>
                  <a:lnTo>
                    <a:pt x="472" y="163"/>
                  </a:lnTo>
                  <a:lnTo>
                    <a:pt x="491" y="179"/>
                  </a:lnTo>
                  <a:lnTo>
                    <a:pt x="457" y="205"/>
                  </a:lnTo>
                  <a:lnTo>
                    <a:pt x="452" y="200"/>
                  </a:lnTo>
                  <a:lnTo>
                    <a:pt x="448" y="197"/>
                  </a:lnTo>
                  <a:lnTo>
                    <a:pt x="443" y="194"/>
                  </a:lnTo>
                  <a:lnTo>
                    <a:pt x="438" y="190"/>
                  </a:lnTo>
                  <a:lnTo>
                    <a:pt x="420" y="180"/>
                  </a:lnTo>
                  <a:lnTo>
                    <a:pt x="404" y="174"/>
                  </a:lnTo>
                  <a:lnTo>
                    <a:pt x="389" y="173"/>
                  </a:lnTo>
                  <a:lnTo>
                    <a:pt x="375" y="174"/>
                  </a:lnTo>
                  <a:lnTo>
                    <a:pt x="362" y="179"/>
                  </a:lnTo>
                  <a:lnTo>
                    <a:pt x="350" y="184"/>
                  </a:lnTo>
                  <a:lnTo>
                    <a:pt x="338" y="191"/>
                  </a:lnTo>
                  <a:lnTo>
                    <a:pt x="327" y="198"/>
                  </a:lnTo>
                  <a:lnTo>
                    <a:pt x="313" y="211"/>
                  </a:lnTo>
                  <a:lnTo>
                    <a:pt x="299" y="227"/>
                  </a:lnTo>
                  <a:lnTo>
                    <a:pt x="288" y="244"/>
                  </a:lnTo>
                  <a:lnTo>
                    <a:pt x="277" y="263"/>
                  </a:lnTo>
                  <a:lnTo>
                    <a:pt x="269" y="280"/>
                  </a:lnTo>
                  <a:lnTo>
                    <a:pt x="263" y="294"/>
                  </a:lnTo>
                  <a:lnTo>
                    <a:pt x="259" y="304"/>
                  </a:lnTo>
                  <a:lnTo>
                    <a:pt x="258" y="308"/>
                  </a:lnTo>
                  <a:lnTo>
                    <a:pt x="298" y="334"/>
                  </a:lnTo>
                  <a:lnTo>
                    <a:pt x="260" y="407"/>
                  </a:lnTo>
                  <a:lnTo>
                    <a:pt x="99" y="416"/>
                  </a:lnTo>
                  <a:lnTo>
                    <a:pt x="174" y="456"/>
                  </a:lnTo>
                  <a:lnTo>
                    <a:pt x="171" y="460"/>
                  </a:lnTo>
                  <a:lnTo>
                    <a:pt x="164" y="469"/>
                  </a:lnTo>
                  <a:lnTo>
                    <a:pt x="156" y="484"/>
                  </a:lnTo>
                  <a:lnTo>
                    <a:pt x="146" y="501"/>
                  </a:lnTo>
                  <a:lnTo>
                    <a:pt x="137" y="523"/>
                  </a:lnTo>
                  <a:lnTo>
                    <a:pt x="130" y="546"/>
                  </a:lnTo>
                  <a:lnTo>
                    <a:pt x="126" y="569"/>
                  </a:lnTo>
                  <a:lnTo>
                    <a:pt x="127" y="592"/>
                  </a:lnTo>
                  <a:lnTo>
                    <a:pt x="132" y="611"/>
                  </a:lnTo>
                  <a:lnTo>
                    <a:pt x="138" y="632"/>
                  </a:lnTo>
                  <a:lnTo>
                    <a:pt x="145" y="653"/>
                  </a:lnTo>
                  <a:lnTo>
                    <a:pt x="154" y="674"/>
                  </a:lnTo>
                  <a:lnTo>
                    <a:pt x="164" y="694"/>
                  </a:lnTo>
                  <a:lnTo>
                    <a:pt x="175" y="716"/>
                  </a:lnTo>
                  <a:lnTo>
                    <a:pt x="187" y="736"/>
                  </a:lnTo>
                  <a:lnTo>
                    <a:pt x="200" y="757"/>
                  </a:lnTo>
                  <a:lnTo>
                    <a:pt x="213" y="774"/>
                  </a:lnTo>
                  <a:lnTo>
                    <a:pt x="227" y="790"/>
                  </a:lnTo>
                  <a:lnTo>
                    <a:pt x="238" y="803"/>
                  </a:lnTo>
                  <a:lnTo>
                    <a:pt x="250" y="814"/>
                  </a:lnTo>
                  <a:lnTo>
                    <a:pt x="260" y="822"/>
                  </a:lnTo>
                  <a:lnTo>
                    <a:pt x="267" y="829"/>
                  </a:lnTo>
                  <a:lnTo>
                    <a:pt x="271" y="833"/>
                  </a:lnTo>
                  <a:lnTo>
                    <a:pt x="274" y="834"/>
                  </a:lnTo>
                  <a:lnTo>
                    <a:pt x="271" y="830"/>
                  </a:lnTo>
                  <a:lnTo>
                    <a:pt x="266" y="822"/>
                  </a:lnTo>
                  <a:lnTo>
                    <a:pt x="259" y="808"/>
                  </a:lnTo>
                  <a:lnTo>
                    <a:pt x="251" y="790"/>
                  </a:lnTo>
                  <a:lnTo>
                    <a:pt x="245" y="767"/>
                  </a:lnTo>
                  <a:lnTo>
                    <a:pt x="243" y="740"/>
                  </a:lnTo>
                  <a:lnTo>
                    <a:pt x="246" y="712"/>
                  </a:lnTo>
                  <a:lnTo>
                    <a:pt x="256" y="681"/>
                  </a:lnTo>
                  <a:lnTo>
                    <a:pt x="293" y="702"/>
                  </a:lnTo>
                  <a:lnTo>
                    <a:pt x="290" y="714"/>
                  </a:lnTo>
                  <a:lnTo>
                    <a:pt x="286" y="725"/>
                  </a:lnTo>
                  <a:lnTo>
                    <a:pt x="285" y="739"/>
                  </a:lnTo>
                  <a:lnTo>
                    <a:pt x="284" y="754"/>
                  </a:lnTo>
                  <a:lnTo>
                    <a:pt x="284" y="775"/>
                  </a:lnTo>
                  <a:lnTo>
                    <a:pt x="288" y="791"/>
                  </a:lnTo>
                  <a:lnTo>
                    <a:pt x="291" y="804"/>
                  </a:lnTo>
                  <a:lnTo>
                    <a:pt x="298" y="813"/>
                  </a:lnTo>
                  <a:lnTo>
                    <a:pt x="305" y="821"/>
                  </a:lnTo>
                  <a:lnTo>
                    <a:pt x="314" y="828"/>
                  </a:lnTo>
                  <a:lnTo>
                    <a:pt x="324" y="834"/>
                  </a:lnTo>
                  <a:lnTo>
                    <a:pt x="336" y="838"/>
                  </a:lnTo>
                  <a:lnTo>
                    <a:pt x="354" y="844"/>
                  </a:lnTo>
                  <a:lnTo>
                    <a:pt x="376" y="846"/>
                  </a:lnTo>
                  <a:lnTo>
                    <a:pt x="399" y="847"/>
                  </a:lnTo>
                  <a:lnTo>
                    <a:pt x="421" y="846"/>
                  </a:lnTo>
                  <a:lnTo>
                    <a:pt x="442" y="845"/>
                  </a:lnTo>
                  <a:lnTo>
                    <a:pt x="459" y="843"/>
                  </a:lnTo>
                  <a:lnTo>
                    <a:pt x="470" y="842"/>
                  </a:lnTo>
                  <a:lnTo>
                    <a:pt x="474" y="841"/>
                  </a:lnTo>
                  <a:lnTo>
                    <a:pt x="474" y="801"/>
                  </a:lnTo>
                  <a:lnTo>
                    <a:pt x="547" y="801"/>
                  </a:lnTo>
                  <a:lnTo>
                    <a:pt x="635" y="941"/>
                  </a:lnTo>
                  <a:lnTo>
                    <a:pt x="633" y="851"/>
                  </a:lnTo>
                  <a:lnTo>
                    <a:pt x="638" y="851"/>
                  </a:lnTo>
                  <a:lnTo>
                    <a:pt x="648" y="852"/>
                  </a:lnTo>
                  <a:lnTo>
                    <a:pt x="665" y="852"/>
                  </a:lnTo>
                  <a:lnTo>
                    <a:pt x="686" y="852"/>
                  </a:lnTo>
                  <a:lnTo>
                    <a:pt x="709" y="849"/>
                  </a:lnTo>
                  <a:lnTo>
                    <a:pt x="732" y="844"/>
                  </a:lnTo>
                  <a:lnTo>
                    <a:pt x="755" y="835"/>
                  </a:lnTo>
                  <a:lnTo>
                    <a:pt x="775" y="822"/>
                  </a:lnTo>
                  <a:lnTo>
                    <a:pt x="790" y="808"/>
                  </a:lnTo>
                  <a:lnTo>
                    <a:pt x="805" y="793"/>
                  </a:lnTo>
                  <a:lnTo>
                    <a:pt x="819" y="776"/>
                  </a:lnTo>
                  <a:lnTo>
                    <a:pt x="832" y="758"/>
                  </a:lnTo>
                  <a:lnTo>
                    <a:pt x="845" y="738"/>
                  </a:lnTo>
                  <a:lnTo>
                    <a:pt x="858" y="719"/>
                  </a:lnTo>
                  <a:lnTo>
                    <a:pt x="869" y="698"/>
                  </a:lnTo>
                  <a:lnTo>
                    <a:pt x="880" y="676"/>
                  </a:lnTo>
                  <a:lnTo>
                    <a:pt x="896" y="637"/>
                  </a:lnTo>
                  <a:lnTo>
                    <a:pt x="905" y="605"/>
                  </a:lnTo>
                  <a:lnTo>
                    <a:pt x="908" y="583"/>
                  </a:lnTo>
                  <a:lnTo>
                    <a:pt x="910" y="575"/>
                  </a:lnTo>
                  <a:lnTo>
                    <a:pt x="908" y="578"/>
                  </a:lnTo>
                  <a:lnTo>
                    <a:pt x="904" y="587"/>
                  </a:lnTo>
                  <a:lnTo>
                    <a:pt x="896" y="601"/>
                  </a:lnTo>
                  <a:lnTo>
                    <a:pt x="883" y="616"/>
                  </a:lnTo>
                  <a:lnTo>
                    <a:pt x="866" y="632"/>
                  </a:lnTo>
                  <a:lnTo>
                    <a:pt x="845" y="647"/>
                  </a:lnTo>
                  <a:lnTo>
                    <a:pt x="819" y="659"/>
                  </a:lnTo>
                  <a:lnTo>
                    <a:pt x="786" y="666"/>
                  </a:lnTo>
                  <a:lnTo>
                    <a:pt x="767" y="668"/>
                  </a:lnTo>
                  <a:lnTo>
                    <a:pt x="743" y="669"/>
                  </a:lnTo>
                  <a:lnTo>
                    <a:pt x="717" y="669"/>
                  </a:lnTo>
                  <a:lnTo>
                    <a:pt x="693" y="670"/>
                  </a:lnTo>
                  <a:lnTo>
                    <a:pt x="670" y="670"/>
                  </a:lnTo>
                  <a:lnTo>
                    <a:pt x="652" y="670"/>
                  </a:lnTo>
                  <a:lnTo>
                    <a:pt x="639" y="670"/>
                  </a:lnTo>
                  <a:lnTo>
                    <a:pt x="634" y="670"/>
                  </a:lnTo>
                  <a:lnTo>
                    <a:pt x="634" y="611"/>
                  </a:lnTo>
                  <a:lnTo>
                    <a:pt x="718" y="5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" name="Группа 777"/>
            <p:cNvGrpSpPr/>
            <p:nvPr/>
          </p:nvGrpSpPr>
          <p:grpSpPr>
            <a:xfrm rot="11480164">
              <a:off x="6513105" y="2883306"/>
              <a:ext cx="382347" cy="738959"/>
              <a:chOff x="5743800" y="3487739"/>
              <a:chExt cx="665344" cy="1265238"/>
            </a:xfrm>
          </p:grpSpPr>
          <p:sp>
            <p:nvSpPr>
              <p:cNvPr id="103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98" name="Группа 7"/>
          <p:cNvGrpSpPr/>
          <p:nvPr/>
        </p:nvGrpSpPr>
        <p:grpSpPr>
          <a:xfrm>
            <a:off x="7322887" y="4594909"/>
            <a:ext cx="1625942" cy="900458"/>
            <a:chOff x="6802445" y="3786346"/>
            <a:chExt cx="1768935" cy="1054975"/>
          </a:xfrm>
        </p:grpSpPr>
        <p:grpSp>
          <p:nvGrpSpPr>
            <p:cNvPr id="99" name="Группа 717"/>
            <p:cNvGrpSpPr/>
            <p:nvPr/>
          </p:nvGrpSpPr>
          <p:grpSpPr>
            <a:xfrm rot="20523226">
              <a:off x="6802445" y="3786346"/>
              <a:ext cx="415971" cy="865763"/>
              <a:chOff x="5743800" y="3487739"/>
              <a:chExt cx="665344" cy="1265238"/>
            </a:xfrm>
          </p:grpSpPr>
          <p:sp>
            <p:nvSpPr>
              <p:cNvPr id="159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0" name="Группа 753"/>
            <p:cNvGrpSpPr/>
            <p:nvPr/>
          </p:nvGrpSpPr>
          <p:grpSpPr>
            <a:xfrm rot="20523226">
              <a:off x="7083839" y="3828862"/>
              <a:ext cx="415971" cy="865763"/>
              <a:chOff x="5743800" y="3487739"/>
              <a:chExt cx="665344" cy="1265238"/>
            </a:xfrm>
          </p:grpSpPr>
          <p:sp>
            <p:nvSpPr>
              <p:cNvPr id="153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24" name="Группа 759"/>
            <p:cNvGrpSpPr/>
            <p:nvPr/>
          </p:nvGrpSpPr>
          <p:grpSpPr>
            <a:xfrm rot="20523226">
              <a:off x="7408982" y="4297096"/>
              <a:ext cx="102095" cy="544225"/>
              <a:chOff x="5966481" y="3922714"/>
              <a:chExt cx="163300" cy="795338"/>
            </a:xfrm>
          </p:grpSpPr>
          <p:sp>
            <p:nvSpPr>
              <p:cNvPr id="150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29" name="Группа 765"/>
            <p:cNvGrpSpPr/>
            <p:nvPr/>
          </p:nvGrpSpPr>
          <p:grpSpPr>
            <a:xfrm rot="20523226">
              <a:off x="7512468" y="3828863"/>
              <a:ext cx="415971" cy="865763"/>
              <a:chOff x="5743800" y="3487739"/>
              <a:chExt cx="665344" cy="1265238"/>
            </a:xfrm>
          </p:grpSpPr>
          <p:sp>
            <p:nvSpPr>
              <p:cNvPr id="143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30" name="Группа 771"/>
            <p:cNvGrpSpPr/>
            <p:nvPr/>
          </p:nvGrpSpPr>
          <p:grpSpPr>
            <a:xfrm rot="20523226">
              <a:off x="7869657" y="3828862"/>
              <a:ext cx="415971" cy="865763"/>
              <a:chOff x="5743800" y="3487739"/>
              <a:chExt cx="665344" cy="1265238"/>
            </a:xfrm>
          </p:grpSpPr>
          <p:sp>
            <p:nvSpPr>
              <p:cNvPr id="137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31" name="Группа 777"/>
            <p:cNvGrpSpPr/>
            <p:nvPr/>
          </p:nvGrpSpPr>
          <p:grpSpPr>
            <a:xfrm rot="20523226">
              <a:off x="8155409" y="3828863"/>
              <a:ext cx="415971" cy="865763"/>
              <a:chOff x="5743800" y="3487739"/>
              <a:chExt cx="665344" cy="1265238"/>
            </a:xfrm>
          </p:grpSpPr>
          <p:sp>
            <p:nvSpPr>
              <p:cNvPr id="132" name="Freeform 707"/>
              <p:cNvSpPr>
                <a:spLocks/>
              </p:cNvSpPr>
              <p:nvPr/>
            </p:nvSpPr>
            <p:spPr bwMode="auto">
              <a:xfrm>
                <a:off x="5743800" y="3571877"/>
                <a:ext cx="618109" cy="1181100"/>
              </a:xfrm>
              <a:custGeom>
                <a:avLst/>
                <a:gdLst/>
                <a:ahLst/>
                <a:cxnLst>
                  <a:cxn ang="0">
                    <a:pos x="741" y="19"/>
                  </a:cxn>
                  <a:cxn ang="0">
                    <a:pos x="722" y="55"/>
                  </a:cxn>
                  <a:cxn ang="0">
                    <a:pos x="703" y="99"/>
                  </a:cxn>
                  <a:cxn ang="0">
                    <a:pos x="684" y="146"/>
                  </a:cxn>
                  <a:cxn ang="0">
                    <a:pos x="666" y="184"/>
                  </a:cxn>
                  <a:cxn ang="0">
                    <a:pos x="650" y="211"/>
                  </a:cxn>
                  <a:cxn ang="0">
                    <a:pos x="626" y="221"/>
                  </a:cxn>
                  <a:cxn ang="0">
                    <a:pos x="595" y="230"/>
                  </a:cxn>
                  <a:cxn ang="0">
                    <a:pos x="559" y="243"/>
                  </a:cxn>
                  <a:cxn ang="0">
                    <a:pos x="515" y="259"/>
                  </a:cxn>
                  <a:cxn ang="0">
                    <a:pos x="468" y="283"/>
                  </a:cxn>
                  <a:cxn ang="0">
                    <a:pos x="418" y="314"/>
                  </a:cxn>
                  <a:cxn ang="0">
                    <a:pos x="363" y="372"/>
                  </a:cxn>
                  <a:cxn ang="0">
                    <a:pos x="290" y="502"/>
                  </a:cxn>
                  <a:cxn ang="0">
                    <a:pos x="206" y="675"/>
                  </a:cxn>
                  <a:cxn ang="0">
                    <a:pos x="125" y="865"/>
                  </a:cxn>
                  <a:cxn ang="0">
                    <a:pos x="56" y="1040"/>
                  </a:cxn>
                  <a:cxn ang="0">
                    <a:pos x="12" y="1173"/>
                  </a:cxn>
                  <a:cxn ang="0">
                    <a:pos x="0" y="1235"/>
                  </a:cxn>
                  <a:cxn ang="0">
                    <a:pos x="12" y="1276"/>
                  </a:cxn>
                  <a:cxn ang="0">
                    <a:pos x="38" y="1317"/>
                  </a:cxn>
                  <a:cxn ang="0">
                    <a:pos x="76" y="1355"/>
                  </a:cxn>
                  <a:cxn ang="0">
                    <a:pos x="124" y="1393"/>
                  </a:cxn>
                  <a:cxn ang="0">
                    <a:pos x="176" y="1426"/>
                  </a:cxn>
                  <a:cxn ang="0">
                    <a:pos x="232" y="1454"/>
                  </a:cxn>
                  <a:cxn ang="0">
                    <a:pos x="293" y="1474"/>
                  </a:cxn>
                  <a:cxn ang="0">
                    <a:pos x="354" y="1486"/>
                  </a:cxn>
                  <a:cxn ang="0">
                    <a:pos x="416" y="1489"/>
                  </a:cxn>
                  <a:cxn ang="0">
                    <a:pos x="472" y="1488"/>
                  </a:cxn>
                  <a:cxn ang="0">
                    <a:pos x="518" y="1482"/>
                  </a:cxn>
                  <a:cxn ang="0">
                    <a:pos x="550" y="1473"/>
                  </a:cxn>
                  <a:cxn ang="0">
                    <a:pos x="572" y="1449"/>
                  </a:cxn>
                  <a:cxn ang="0">
                    <a:pos x="623" y="1346"/>
                  </a:cxn>
                  <a:cxn ang="0">
                    <a:pos x="697" y="1179"/>
                  </a:cxn>
                  <a:cxn ang="0">
                    <a:pos x="776" y="981"/>
                  </a:cxn>
                  <a:cxn ang="0">
                    <a:pos x="850" y="787"/>
                  </a:cxn>
                  <a:cxn ang="0">
                    <a:pos x="901" y="628"/>
                  </a:cxn>
                  <a:cxn ang="0">
                    <a:pos x="916" y="536"/>
                  </a:cxn>
                  <a:cxn ang="0">
                    <a:pos x="907" y="481"/>
                  </a:cxn>
                  <a:cxn ang="0">
                    <a:pos x="892" y="431"/>
                  </a:cxn>
                  <a:cxn ang="0">
                    <a:pos x="878" y="389"/>
                  </a:cxn>
                  <a:cxn ang="0">
                    <a:pos x="862" y="350"/>
                  </a:cxn>
                  <a:cxn ang="0">
                    <a:pos x="851" y="321"/>
                  </a:cxn>
                  <a:cxn ang="0">
                    <a:pos x="845" y="299"/>
                  </a:cxn>
                  <a:cxn ang="0">
                    <a:pos x="850" y="275"/>
                  </a:cxn>
                  <a:cxn ang="0">
                    <a:pos x="862" y="240"/>
                  </a:cxn>
                  <a:cxn ang="0">
                    <a:pos x="878" y="196"/>
                  </a:cxn>
                  <a:cxn ang="0">
                    <a:pos x="895" y="149"/>
                  </a:cxn>
                  <a:cxn ang="0">
                    <a:pos x="909" y="106"/>
                  </a:cxn>
                  <a:cxn ang="0">
                    <a:pos x="916" y="74"/>
                  </a:cxn>
                  <a:cxn ang="0">
                    <a:pos x="910" y="55"/>
                  </a:cxn>
                  <a:cxn ang="0">
                    <a:pos x="890" y="49"/>
                  </a:cxn>
                  <a:cxn ang="0">
                    <a:pos x="859" y="49"/>
                  </a:cxn>
                  <a:cxn ang="0">
                    <a:pos x="837" y="44"/>
                  </a:cxn>
                  <a:cxn ang="0">
                    <a:pos x="818" y="36"/>
                  </a:cxn>
                  <a:cxn ang="0">
                    <a:pos x="793" y="18"/>
                  </a:cxn>
                  <a:cxn ang="0">
                    <a:pos x="772" y="0"/>
                  </a:cxn>
                </a:cxnLst>
                <a:rect l="0" t="0" r="r" b="b"/>
                <a:pathLst>
                  <a:path w="916" h="1489">
                    <a:moveTo>
                      <a:pt x="760" y="2"/>
                    </a:moveTo>
                    <a:lnTo>
                      <a:pt x="756" y="3"/>
                    </a:lnTo>
                    <a:lnTo>
                      <a:pt x="753" y="5"/>
                    </a:lnTo>
                    <a:lnTo>
                      <a:pt x="750" y="6"/>
                    </a:lnTo>
                    <a:lnTo>
                      <a:pt x="750" y="8"/>
                    </a:lnTo>
                    <a:lnTo>
                      <a:pt x="747" y="9"/>
                    </a:lnTo>
                    <a:lnTo>
                      <a:pt x="747" y="12"/>
                    </a:lnTo>
                    <a:lnTo>
                      <a:pt x="744" y="14"/>
                    </a:lnTo>
                    <a:lnTo>
                      <a:pt x="743" y="18"/>
                    </a:lnTo>
                    <a:lnTo>
                      <a:pt x="741" y="19"/>
                    </a:lnTo>
                    <a:lnTo>
                      <a:pt x="740" y="22"/>
                    </a:lnTo>
                    <a:lnTo>
                      <a:pt x="738" y="25"/>
                    </a:lnTo>
                    <a:lnTo>
                      <a:pt x="735" y="28"/>
                    </a:lnTo>
                    <a:lnTo>
                      <a:pt x="734" y="33"/>
                    </a:lnTo>
                    <a:lnTo>
                      <a:pt x="732" y="36"/>
                    </a:lnTo>
                    <a:lnTo>
                      <a:pt x="729" y="39"/>
                    </a:lnTo>
                    <a:lnTo>
                      <a:pt x="728" y="43"/>
                    </a:lnTo>
                    <a:lnTo>
                      <a:pt x="726" y="47"/>
                    </a:lnTo>
                    <a:lnTo>
                      <a:pt x="725" y="50"/>
                    </a:lnTo>
                    <a:lnTo>
                      <a:pt x="722" y="55"/>
                    </a:lnTo>
                    <a:lnTo>
                      <a:pt x="720" y="59"/>
                    </a:lnTo>
                    <a:lnTo>
                      <a:pt x="718" y="64"/>
                    </a:lnTo>
                    <a:lnTo>
                      <a:pt x="716" y="68"/>
                    </a:lnTo>
                    <a:lnTo>
                      <a:pt x="715" y="71"/>
                    </a:lnTo>
                    <a:lnTo>
                      <a:pt x="712" y="75"/>
                    </a:lnTo>
                    <a:lnTo>
                      <a:pt x="710" y="81"/>
                    </a:lnTo>
                    <a:lnTo>
                      <a:pt x="709" y="86"/>
                    </a:lnTo>
                    <a:lnTo>
                      <a:pt x="706" y="90"/>
                    </a:lnTo>
                    <a:lnTo>
                      <a:pt x="704" y="96"/>
                    </a:lnTo>
                    <a:lnTo>
                      <a:pt x="703" y="99"/>
                    </a:lnTo>
                    <a:lnTo>
                      <a:pt x="701" y="105"/>
                    </a:lnTo>
                    <a:lnTo>
                      <a:pt x="698" y="109"/>
                    </a:lnTo>
                    <a:lnTo>
                      <a:pt x="697" y="114"/>
                    </a:lnTo>
                    <a:lnTo>
                      <a:pt x="694" y="118"/>
                    </a:lnTo>
                    <a:lnTo>
                      <a:pt x="693" y="124"/>
                    </a:lnTo>
                    <a:lnTo>
                      <a:pt x="691" y="127"/>
                    </a:lnTo>
                    <a:lnTo>
                      <a:pt x="690" y="133"/>
                    </a:lnTo>
                    <a:lnTo>
                      <a:pt x="687" y="137"/>
                    </a:lnTo>
                    <a:lnTo>
                      <a:pt x="685" y="141"/>
                    </a:lnTo>
                    <a:lnTo>
                      <a:pt x="684" y="146"/>
                    </a:lnTo>
                    <a:lnTo>
                      <a:pt x="682" y="149"/>
                    </a:lnTo>
                    <a:lnTo>
                      <a:pt x="679" y="153"/>
                    </a:lnTo>
                    <a:lnTo>
                      <a:pt x="678" y="158"/>
                    </a:lnTo>
                    <a:lnTo>
                      <a:pt x="676" y="162"/>
                    </a:lnTo>
                    <a:lnTo>
                      <a:pt x="675" y="167"/>
                    </a:lnTo>
                    <a:lnTo>
                      <a:pt x="672" y="171"/>
                    </a:lnTo>
                    <a:lnTo>
                      <a:pt x="672" y="175"/>
                    </a:lnTo>
                    <a:lnTo>
                      <a:pt x="669" y="178"/>
                    </a:lnTo>
                    <a:lnTo>
                      <a:pt x="668" y="181"/>
                    </a:lnTo>
                    <a:lnTo>
                      <a:pt x="666" y="184"/>
                    </a:lnTo>
                    <a:lnTo>
                      <a:pt x="665" y="189"/>
                    </a:lnTo>
                    <a:lnTo>
                      <a:pt x="663" y="190"/>
                    </a:lnTo>
                    <a:lnTo>
                      <a:pt x="662" y="194"/>
                    </a:lnTo>
                    <a:lnTo>
                      <a:pt x="660" y="196"/>
                    </a:lnTo>
                    <a:lnTo>
                      <a:pt x="659" y="200"/>
                    </a:lnTo>
                    <a:lnTo>
                      <a:pt x="657" y="202"/>
                    </a:lnTo>
                    <a:lnTo>
                      <a:pt x="656" y="205"/>
                    </a:lnTo>
                    <a:lnTo>
                      <a:pt x="654" y="206"/>
                    </a:lnTo>
                    <a:lnTo>
                      <a:pt x="653" y="208"/>
                    </a:lnTo>
                    <a:lnTo>
                      <a:pt x="650" y="211"/>
                    </a:lnTo>
                    <a:lnTo>
                      <a:pt x="648" y="212"/>
                    </a:lnTo>
                    <a:lnTo>
                      <a:pt x="645" y="215"/>
                    </a:lnTo>
                    <a:lnTo>
                      <a:pt x="641" y="217"/>
                    </a:lnTo>
                    <a:lnTo>
                      <a:pt x="640" y="217"/>
                    </a:lnTo>
                    <a:lnTo>
                      <a:pt x="637" y="217"/>
                    </a:lnTo>
                    <a:lnTo>
                      <a:pt x="635" y="218"/>
                    </a:lnTo>
                    <a:lnTo>
                      <a:pt x="634" y="218"/>
                    </a:lnTo>
                    <a:lnTo>
                      <a:pt x="631" y="219"/>
                    </a:lnTo>
                    <a:lnTo>
                      <a:pt x="629" y="219"/>
                    </a:lnTo>
                    <a:lnTo>
                      <a:pt x="626" y="221"/>
                    </a:lnTo>
                    <a:lnTo>
                      <a:pt x="623" y="222"/>
                    </a:lnTo>
                    <a:lnTo>
                      <a:pt x="622" y="222"/>
                    </a:lnTo>
                    <a:lnTo>
                      <a:pt x="619" y="224"/>
                    </a:lnTo>
                    <a:lnTo>
                      <a:pt x="616" y="224"/>
                    </a:lnTo>
                    <a:lnTo>
                      <a:pt x="613" y="225"/>
                    </a:lnTo>
                    <a:lnTo>
                      <a:pt x="610" y="225"/>
                    </a:lnTo>
                    <a:lnTo>
                      <a:pt x="607" y="228"/>
                    </a:lnTo>
                    <a:lnTo>
                      <a:pt x="603" y="228"/>
                    </a:lnTo>
                    <a:lnTo>
                      <a:pt x="600" y="230"/>
                    </a:lnTo>
                    <a:lnTo>
                      <a:pt x="595" y="230"/>
                    </a:lnTo>
                    <a:lnTo>
                      <a:pt x="593" y="231"/>
                    </a:lnTo>
                    <a:lnTo>
                      <a:pt x="590" y="233"/>
                    </a:lnTo>
                    <a:lnTo>
                      <a:pt x="587" y="233"/>
                    </a:lnTo>
                    <a:lnTo>
                      <a:pt x="582" y="236"/>
                    </a:lnTo>
                    <a:lnTo>
                      <a:pt x="578" y="236"/>
                    </a:lnTo>
                    <a:lnTo>
                      <a:pt x="575" y="237"/>
                    </a:lnTo>
                    <a:lnTo>
                      <a:pt x="570" y="239"/>
                    </a:lnTo>
                    <a:lnTo>
                      <a:pt x="566" y="240"/>
                    </a:lnTo>
                    <a:lnTo>
                      <a:pt x="563" y="243"/>
                    </a:lnTo>
                    <a:lnTo>
                      <a:pt x="559" y="243"/>
                    </a:lnTo>
                    <a:lnTo>
                      <a:pt x="554" y="244"/>
                    </a:lnTo>
                    <a:lnTo>
                      <a:pt x="550" y="246"/>
                    </a:lnTo>
                    <a:lnTo>
                      <a:pt x="545" y="247"/>
                    </a:lnTo>
                    <a:lnTo>
                      <a:pt x="541" y="249"/>
                    </a:lnTo>
                    <a:lnTo>
                      <a:pt x="537" y="252"/>
                    </a:lnTo>
                    <a:lnTo>
                      <a:pt x="532" y="252"/>
                    </a:lnTo>
                    <a:lnTo>
                      <a:pt x="528" y="253"/>
                    </a:lnTo>
                    <a:lnTo>
                      <a:pt x="523" y="256"/>
                    </a:lnTo>
                    <a:lnTo>
                      <a:pt x="519" y="258"/>
                    </a:lnTo>
                    <a:lnTo>
                      <a:pt x="515" y="259"/>
                    </a:lnTo>
                    <a:lnTo>
                      <a:pt x="510" y="262"/>
                    </a:lnTo>
                    <a:lnTo>
                      <a:pt x="504" y="264"/>
                    </a:lnTo>
                    <a:lnTo>
                      <a:pt x="501" y="267"/>
                    </a:lnTo>
                    <a:lnTo>
                      <a:pt x="496" y="268"/>
                    </a:lnTo>
                    <a:lnTo>
                      <a:pt x="491" y="271"/>
                    </a:lnTo>
                    <a:lnTo>
                      <a:pt x="487" y="272"/>
                    </a:lnTo>
                    <a:lnTo>
                      <a:pt x="482" y="275"/>
                    </a:lnTo>
                    <a:lnTo>
                      <a:pt x="476" y="278"/>
                    </a:lnTo>
                    <a:lnTo>
                      <a:pt x="472" y="280"/>
                    </a:lnTo>
                    <a:lnTo>
                      <a:pt x="468" y="283"/>
                    </a:lnTo>
                    <a:lnTo>
                      <a:pt x="462" y="286"/>
                    </a:lnTo>
                    <a:lnTo>
                      <a:pt x="457" y="289"/>
                    </a:lnTo>
                    <a:lnTo>
                      <a:pt x="453" y="292"/>
                    </a:lnTo>
                    <a:lnTo>
                      <a:pt x="447" y="294"/>
                    </a:lnTo>
                    <a:lnTo>
                      <a:pt x="444" y="297"/>
                    </a:lnTo>
                    <a:lnTo>
                      <a:pt x="438" y="300"/>
                    </a:lnTo>
                    <a:lnTo>
                      <a:pt x="432" y="303"/>
                    </a:lnTo>
                    <a:lnTo>
                      <a:pt x="428" y="306"/>
                    </a:lnTo>
                    <a:lnTo>
                      <a:pt x="423" y="309"/>
                    </a:lnTo>
                    <a:lnTo>
                      <a:pt x="418" y="314"/>
                    </a:lnTo>
                    <a:lnTo>
                      <a:pt x="413" y="317"/>
                    </a:lnTo>
                    <a:lnTo>
                      <a:pt x="409" y="321"/>
                    </a:lnTo>
                    <a:lnTo>
                      <a:pt x="404" y="325"/>
                    </a:lnTo>
                    <a:lnTo>
                      <a:pt x="398" y="330"/>
                    </a:lnTo>
                    <a:lnTo>
                      <a:pt x="393" y="334"/>
                    </a:lnTo>
                    <a:lnTo>
                      <a:pt x="387" y="340"/>
                    </a:lnTo>
                    <a:lnTo>
                      <a:pt x="382" y="347"/>
                    </a:lnTo>
                    <a:lnTo>
                      <a:pt x="376" y="355"/>
                    </a:lnTo>
                    <a:lnTo>
                      <a:pt x="369" y="364"/>
                    </a:lnTo>
                    <a:lnTo>
                      <a:pt x="363" y="372"/>
                    </a:lnTo>
                    <a:lnTo>
                      <a:pt x="356" y="383"/>
                    </a:lnTo>
                    <a:lnTo>
                      <a:pt x="348" y="393"/>
                    </a:lnTo>
                    <a:lnTo>
                      <a:pt x="343" y="405"/>
                    </a:lnTo>
                    <a:lnTo>
                      <a:pt x="335" y="417"/>
                    </a:lnTo>
                    <a:lnTo>
                      <a:pt x="328" y="430"/>
                    </a:lnTo>
                    <a:lnTo>
                      <a:pt x="321" y="442"/>
                    </a:lnTo>
                    <a:lnTo>
                      <a:pt x="313" y="456"/>
                    </a:lnTo>
                    <a:lnTo>
                      <a:pt x="306" y="471"/>
                    </a:lnTo>
                    <a:lnTo>
                      <a:pt x="298" y="487"/>
                    </a:lnTo>
                    <a:lnTo>
                      <a:pt x="290" y="502"/>
                    </a:lnTo>
                    <a:lnTo>
                      <a:pt x="282" y="517"/>
                    </a:lnTo>
                    <a:lnTo>
                      <a:pt x="272" y="534"/>
                    </a:lnTo>
                    <a:lnTo>
                      <a:pt x="265" y="550"/>
                    </a:lnTo>
                    <a:lnTo>
                      <a:pt x="256" y="568"/>
                    </a:lnTo>
                    <a:lnTo>
                      <a:pt x="248" y="584"/>
                    </a:lnTo>
                    <a:lnTo>
                      <a:pt x="241" y="602"/>
                    </a:lnTo>
                    <a:lnTo>
                      <a:pt x="231" y="621"/>
                    </a:lnTo>
                    <a:lnTo>
                      <a:pt x="223" y="639"/>
                    </a:lnTo>
                    <a:lnTo>
                      <a:pt x="215" y="658"/>
                    </a:lnTo>
                    <a:lnTo>
                      <a:pt x="206" y="675"/>
                    </a:lnTo>
                    <a:lnTo>
                      <a:pt x="197" y="695"/>
                    </a:lnTo>
                    <a:lnTo>
                      <a:pt x="188" y="714"/>
                    </a:lnTo>
                    <a:lnTo>
                      <a:pt x="181" y="733"/>
                    </a:lnTo>
                    <a:lnTo>
                      <a:pt x="173" y="751"/>
                    </a:lnTo>
                    <a:lnTo>
                      <a:pt x="165" y="771"/>
                    </a:lnTo>
                    <a:lnTo>
                      <a:pt x="156" y="790"/>
                    </a:lnTo>
                    <a:lnTo>
                      <a:pt x="149" y="809"/>
                    </a:lnTo>
                    <a:lnTo>
                      <a:pt x="140" y="827"/>
                    </a:lnTo>
                    <a:lnTo>
                      <a:pt x="132" y="848"/>
                    </a:lnTo>
                    <a:lnTo>
                      <a:pt x="125" y="865"/>
                    </a:lnTo>
                    <a:lnTo>
                      <a:pt x="116" y="884"/>
                    </a:lnTo>
                    <a:lnTo>
                      <a:pt x="109" y="904"/>
                    </a:lnTo>
                    <a:lnTo>
                      <a:pt x="103" y="921"/>
                    </a:lnTo>
                    <a:lnTo>
                      <a:pt x="96" y="939"/>
                    </a:lnTo>
                    <a:lnTo>
                      <a:pt x="88" y="956"/>
                    </a:lnTo>
                    <a:lnTo>
                      <a:pt x="81" y="974"/>
                    </a:lnTo>
                    <a:lnTo>
                      <a:pt x="74" y="992"/>
                    </a:lnTo>
                    <a:lnTo>
                      <a:pt x="68" y="1008"/>
                    </a:lnTo>
                    <a:lnTo>
                      <a:pt x="62" y="1024"/>
                    </a:lnTo>
                    <a:lnTo>
                      <a:pt x="56" y="1040"/>
                    </a:lnTo>
                    <a:lnTo>
                      <a:pt x="51" y="1057"/>
                    </a:lnTo>
                    <a:lnTo>
                      <a:pt x="46" y="1071"/>
                    </a:lnTo>
                    <a:lnTo>
                      <a:pt x="40" y="1086"/>
                    </a:lnTo>
                    <a:lnTo>
                      <a:pt x="34" y="1101"/>
                    </a:lnTo>
                    <a:lnTo>
                      <a:pt x="29" y="1114"/>
                    </a:lnTo>
                    <a:lnTo>
                      <a:pt x="25" y="1127"/>
                    </a:lnTo>
                    <a:lnTo>
                      <a:pt x="21" y="1139"/>
                    </a:lnTo>
                    <a:lnTo>
                      <a:pt x="18" y="1151"/>
                    </a:lnTo>
                    <a:lnTo>
                      <a:pt x="15" y="1162"/>
                    </a:lnTo>
                    <a:lnTo>
                      <a:pt x="12" y="1173"/>
                    </a:lnTo>
                    <a:lnTo>
                      <a:pt x="9" y="1183"/>
                    </a:lnTo>
                    <a:lnTo>
                      <a:pt x="6" y="1192"/>
                    </a:lnTo>
                    <a:lnTo>
                      <a:pt x="4" y="1199"/>
                    </a:lnTo>
                    <a:lnTo>
                      <a:pt x="3" y="1207"/>
                    </a:lnTo>
                    <a:lnTo>
                      <a:pt x="1" y="1214"/>
                    </a:lnTo>
                    <a:lnTo>
                      <a:pt x="0" y="1218"/>
                    </a:lnTo>
                    <a:lnTo>
                      <a:pt x="0" y="1223"/>
                    </a:lnTo>
                    <a:lnTo>
                      <a:pt x="0" y="1227"/>
                    </a:lnTo>
                    <a:lnTo>
                      <a:pt x="0" y="1230"/>
                    </a:lnTo>
                    <a:lnTo>
                      <a:pt x="0" y="1235"/>
                    </a:lnTo>
                    <a:lnTo>
                      <a:pt x="0" y="1239"/>
                    </a:lnTo>
                    <a:lnTo>
                      <a:pt x="1" y="1243"/>
                    </a:lnTo>
                    <a:lnTo>
                      <a:pt x="3" y="1248"/>
                    </a:lnTo>
                    <a:lnTo>
                      <a:pt x="3" y="1252"/>
                    </a:lnTo>
                    <a:lnTo>
                      <a:pt x="4" y="1257"/>
                    </a:lnTo>
                    <a:lnTo>
                      <a:pt x="6" y="1261"/>
                    </a:lnTo>
                    <a:lnTo>
                      <a:pt x="6" y="1264"/>
                    </a:lnTo>
                    <a:lnTo>
                      <a:pt x="9" y="1268"/>
                    </a:lnTo>
                    <a:lnTo>
                      <a:pt x="10" y="1271"/>
                    </a:lnTo>
                    <a:lnTo>
                      <a:pt x="12" y="1276"/>
                    </a:lnTo>
                    <a:lnTo>
                      <a:pt x="13" y="1280"/>
                    </a:lnTo>
                    <a:lnTo>
                      <a:pt x="16" y="1285"/>
                    </a:lnTo>
                    <a:lnTo>
                      <a:pt x="19" y="1289"/>
                    </a:lnTo>
                    <a:lnTo>
                      <a:pt x="21" y="1293"/>
                    </a:lnTo>
                    <a:lnTo>
                      <a:pt x="24" y="1296"/>
                    </a:lnTo>
                    <a:lnTo>
                      <a:pt x="25" y="1301"/>
                    </a:lnTo>
                    <a:lnTo>
                      <a:pt x="29" y="1305"/>
                    </a:lnTo>
                    <a:lnTo>
                      <a:pt x="31" y="1310"/>
                    </a:lnTo>
                    <a:lnTo>
                      <a:pt x="34" y="1312"/>
                    </a:lnTo>
                    <a:lnTo>
                      <a:pt x="38" y="1317"/>
                    </a:lnTo>
                    <a:lnTo>
                      <a:pt x="41" y="1321"/>
                    </a:lnTo>
                    <a:lnTo>
                      <a:pt x="46" y="1324"/>
                    </a:lnTo>
                    <a:lnTo>
                      <a:pt x="49" y="1329"/>
                    </a:lnTo>
                    <a:lnTo>
                      <a:pt x="53" y="1333"/>
                    </a:lnTo>
                    <a:lnTo>
                      <a:pt x="56" y="1337"/>
                    </a:lnTo>
                    <a:lnTo>
                      <a:pt x="60" y="1340"/>
                    </a:lnTo>
                    <a:lnTo>
                      <a:pt x="65" y="1345"/>
                    </a:lnTo>
                    <a:lnTo>
                      <a:pt x="68" y="1348"/>
                    </a:lnTo>
                    <a:lnTo>
                      <a:pt x="72" y="1352"/>
                    </a:lnTo>
                    <a:lnTo>
                      <a:pt x="76" y="1355"/>
                    </a:lnTo>
                    <a:lnTo>
                      <a:pt x="81" y="1360"/>
                    </a:lnTo>
                    <a:lnTo>
                      <a:pt x="85" y="1362"/>
                    </a:lnTo>
                    <a:lnTo>
                      <a:pt x="90" y="1367"/>
                    </a:lnTo>
                    <a:lnTo>
                      <a:pt x="94" y="1370"/>
                    </a:lnTo>
                    <a:lnTo>
                      <a:pt x="99" y="1374"/>
                    </a:lnTo>
                    <a:lnTo>
                      <a:pt x="103" y="1379"/>
                    </a:lnTo>
                    <a:lnTo>
                      <a:pt x="109" y="1382"/>
                    </a:lnTo>
                    <a:lnTo>
                      <a:pt x="113" y="1385"/>
                    </a:lnTo>
                    <a:lnTo>
                      <a:pt x="119" y="1389"/>
                    </a:lnTo>
                    <a:lnTo>
                      <a:pt x="124" y="1393"/>
                    </a:lnTo>
                    <a:lnTo>
                      <a:pt x="129" y="1396"/>
                    </a:lnTo>
                    <a:lnTo>
                      <a:pt x="134" y="1399"/>
                    </a:lnTo>
                    <a:lnTo>
                      <a:pt x="138" y="1402"/>
                    </a:lnTo>
                    <a:lnTo>
                      <a:pt x="144" y="1405"/>
                    </a:lnTo>
                    <a:lnTo>
                      <a:pt x="150" y="1410"/>
                    </a:lnTo>
                    <a:lnTo>
                      <a:pt x="154" y="1413"/>
                    </a:lnTo>
                    <a:lnTo>
                      <a:pt x="160" y="1417"/>
                    </a:lnTo>
                    <a:lnTo>
                      <a:pt x="166" y="1418"/>
                    </a:lnTo>
                    <a:lnTo>
                      <a:pt x="172" y="1423"/>
                    </a:lnTo>
                    <a:lnTo>
                      <a:pt x="176" y="1426"/>
                    </a:lnTo>
                    <a:lnTo>
                      <a:pt x="182" y="1429"/>
                    </a:lnTo>
                    <a:lnTo>
                      <a:pt x="188" y="1432"/>
                    </a:lnTo>
                    <a:lnTo>
                      <a:pt x="194" y="1435"/>
                    </a:lnTo>
                    <a:lnTo>
                      <a:pt x="200" y="1438"/>
                    </a:lnTo>
                    <a:lnTo>
                      <a:pt x="206" y="1440"/>
                    </a:lnTo>
                    <a:lnTo>
                      <a:pt x="210" y="1443"/>
                    </a:lnTo>
                    <a:lnTo>
                      <a:pt x="216" y="1446"/>
                    </a:lnTo>
                    <a:lnTo>
                      <a:pt x="222" y="1449"/>
                    </a:lnTo>
                    <a:lnTo>
                      <a:pt x="228" y="1451"/>
                    </a:lnTo>
                    <a:lnTo>
                      <a:pt x="232" y="1454"/>
                    </a:lnTo>
                    <a:lnTo>
                      <a:pt x="240" y="1457"/>
                    </a:lnTo>
                    <a:lnTo>
                      <a:pt x="244" y="1460"/>
                    </a:lnTo>
                    <a:lnTo>
                      <a:pt x="250" y="1461"/>
                    </a:lnTo>
                    <a:lnTo>
                      <a:pt x="256" y="1464"/>
                    </a:lnTo>
                    <a:lnTo>
                      <a:pt x="262" y="1465"/>
                    </a:lnTo>
                    <a:lnTo>
                      <a:pt x="268" y="1467"/>
                    </a:lnTo>
                    <a:lnTo>
                      <a:pt x="273" y="1468"/>
                    </a:lnTo>
                    <a:lnTo>
                      <a:pt x="279" y="1471"/>
                    </a:lnTo>
                    <a:lnTo>
                      <a:pt x="285" y="1473"/>
                    </a:lnTo>
                    <a:lnTo>
                      <a:pt x="293" y="1474"/>
                    </a:lnTo>
                    <a:lnTo>
                      <a:pt x="298" y="1476"/>
                    </a:lnTo>
                    <a:lnTo>
                      <a:pt x="304" y="1477"/>
                    </a:lnTo>
                    <a:lnTo>
                      <a:pt x="310" y="1479"/>
                    </a:lnTo>
                    <a:lnTo>
                      <a:pt x="316" y="1480"/>
                    </a:lnTo>
                    <a:lnTo>
                      <a:pt x="322" y="1480"/>
                    </a:lnTo>
                    <a:lnTo>
                      <a:pt x="329" y="1482"/>
                    </a:lnTo>
                    <a:lnTo>
                      <a:pt x="335" y="1483"/>
                    </a:lnTo>
                    <a:lnTo>
                      <a:pt x="341" y="1485"/>
                    </a:lnTo>
                    <a:lnTo>
                      <a:pt x="347" y="1485"/>
                    </a:lnTo>
                    <a:lnTo>
                      <a:pt x="354" y="1486"/>
                    </a:lnTo>
                    <a:lnTo>
                      <a:pt x="360" y="1486"/>
                    </a:lnTo>
                    <a:lnTo>
                      <a:pt x="368" y="1486"/>
                    </a:lnTo>
                    <a:lnTo>
                      <a:pt x="373" y="1488"/>
                    </a:lnTo>
                    <a:lnTo>
                      <a:pt x="378" y="1488"/>
                    </a:lnTo>
                    <a:lnTo>
                      <a:pt x="385" y="1489"/>
                    </a:lnTo>
                    <a:lnTo>
                      <a:pt x="391" y="1489"/>
                    </a:lnTo>
                    <a:lnTo>
                      <a:pt x="397" y="1489"/>
                    </a:lnTo>
                    <a:lnTo>
                      <a:pt x="404" y="1489"/>
                    </a:lnTo>
                    <a:lnTo>
                      <a:pt x="410" y="1489"/>
                    </a:lnTo>
                    <a:lnTo>
                      <a:pt x="416" y="1489"/>
                    </a:lnTo>
                    <a:lnTo>
                      <a:pt x="421" y="1489"/>
                    </a:lnTo>
                    <a:lnTo>
                      <a:pt x="426" y="1489"/>
                    </a:lnTo>
                    <a:lnTo>
                      <a:pt x="432" y="1489"/>
                    </a:lnTo>
                    <a:lnTo>
                      <a:pt x="438" y="1489"/>
                    </a:lnTo>
                    <a:lnTo>
                      <a:pt x="444" y="1489"/>
                    </a:lnTo>
                    <a:lnTo>
                      <a:pt x="450" y="1489"/>
                    </a:lnTo>
                    <a:lnTo>
                      <a:pt x="456" y="1489"/>
                    </a:lnTo>
                    <a:lnTo>
                      <a:pt x="460" y="1488"/>
                    </a:lnTo>
                    <a:lnTo>
                      <a:pt x="466" y="1488"/>
                    </a:lnTo>
                    <a:lnTo>
                      <a:pt x="472" y="1488"/>
                    </a:lnTo>
                    <a:lnTo>
                      <a:pt x="476" y="1488"/>
                    </a:lnTo>
                    <a:lnTo>
                      <a:pt x="482" y="1486"/>
                    </a:lnTo>
                    <a:lnTo>
                      <a:pt x="487" y="1486"/>
                    </a:lnTo>
                    <a:lnTo>
                      <a:pt x="493" y="1486"/>
                    </a:lnTo>
                    <a:lnTo>
                      <a:pt x="496" y="1486"/>
                    </a:lnTo>
                    <a:lnTo>
                      <a:pt x="501" y="1485"/>
                    </a:lnTo>
                    <a:lnTo>
                      <a:pt x="504" y="1485"/>
                    </a:lnTo>
                    <a:lnTo>
                      <a:pt x="509" y="1483"/>
                    </a:lnTo>
                    <a:lnTo>
                      <a:pt x="515" y="1482"/>
                    </a:lnTo>
                    <a:lnTo>
                      <a:pt x="518" y="1482"/>
                    </a:lnTo>
                    <a:lnTo>
                      <a:pt x="522" y="1480"/>
                    </a:lnTo>
                    <a:lnTo>
                      <a:pt x="525" y="1480"/>
                    </a:lnTo>
                    <a:lnTo>
                      <a:pt x="529" y="1479"/>
                    </a:lnTo>
                    <a:lnTo>
                      <a:pt x="532" y="1479"/>
                    </a:lnTo>
                    <a:lnTo>
                      <a:pt x="537" y="1477"/>
                    </a:lnTo>
                    <a:lnTo>
                      <a:pt x="538" y="1477"/>
                    </a:lnTo>
                    <a:lnTo>
                      <a:pt x="543" y="1476"/>
                    </a:lnTo>
                    <a:lnTo>
                      <a:pt x="544" y="1474"/>
                    </a:lnTo>
                    <a:lnTo>
                      <a:pt x="548" y="1474"/>
                    </a:lnTo>
                    <a:lnTo>
                      <a:pt x="550" y="1473"/>
                    </a:lnTo>
                    <a:lnTo>
                      <a:pt x="553" y="1473"/>
                    </a:lnTo>
                    <a:lnTo>
                      <a:pt x="554" y="1471"/>
                    </a:lnTo>
                    <a:lnTo>
                      <a:pt x="557" y="1470"/>
                    </a:lnTo>
                    <a:lnTo>
                      <a:pt x="559" y="1468"/>
                    </a:lnTo>
                    <a:lnTo>
                      <a:pt x="560" y="1468"/>
                    </a:lnTo>
                    <a:lnTo>
                      <a:pt x="563" y="1467"/>
                    </a:lnTo>
                    <a:lnTo>
                      <a:pt x="565" y="1464"/>
                    </a:lnTo>
                    <a:lnTo>
                      <a:pt x="566" y="1460"/>
                    </a:lnTo>
                    <a:lnTo>
                      <a:pt x="570" y="1457"/>
                    </a:lnTo>
                    <a:lnTo>
                      <a:pt x="572" y="1449"/>
                    </a:lnTo>
                    <a:lnTo>
                      <a:pt x="576" y="1443"/>
                    </a:lnTo>
                    <a:lnTo>
                      <a:pt x="579" y="1436"/>
                    </a:lnTo>
                    <a:lnTo>
                      <a:pt x="585" y="1427"/>
                    </a:lnTo>
                    <a:lnTo>
                      <a:pt x="588" y="1417"/>
                    </a:lnTo>
                    <a:lnTo>
                      <a:pt x="594" y="1407"/>
                    </a:lnTo>
                    <a:lnTo>
                      <a:pt x="598" y="1396"/>
                    </a:lnTo>
                    <a:lnTo>
                      <a:pt x="606" y="1385"/>
                    </a:lnTo>
                    <a:lnTo>
                      <a:pt x="610" y="1373"/>
                    </a:lnTo>
                    <a:lnTo>
                      <a:pt x="616" y="1360"/>
                    </a:lnTo>
                    <a:lnTo>
                      <a:pt x="623" y="1346"/>
                    </a:lnTo>
                    <a:lnTo>
                      <a:pt x="629" y="1332"/>
                    </a:lnTo>
                    <a:lnTo>
                      <a:pt x="637" y="1315"/>
                    </a:lnTo>
                    <a:lnTo>
                      <a:pt x="644" y="1301"/>
                    </a:lnTo>
                    <a:lnTo>
                      <a:pt x="650" y="1285"/>
                    </a:lnTo>
                    <a:lnTo>
                      <a:pt x="657" y="1268"/>
                    </a:lnTo>
                    <a:lnTo>
                      <a:pt x="665" y="1251"/>
                    </a:lnTo>
                    <a:lnTo>
                      <a:pt x="672" y="1233"/>
                    </a:lnTo>
                    <a:lnTo>
                      <a:pt x="679" y="1215"/>
                    </a:lnTo>
                    <a:lnTo>
                      <a:pt x="690" y="1198"/>
                    </a:lnTo>
                    <a:lnTo>
                      <a:pt x="697" y="1179"/>
                    </a:lnTo>
                    <a:lnTo>
                      <a:pt x="704" y="1159"/>
                    </a:lnTo>
                    <a:lnTo>
                      <a:pt x="712" y="1142"/>
                    </a:lnTo>
                    <a:lnTo>
                      <a:pt x="720" y="1121"/>
                    </a:lnTo>
                    <a:lnTo>
                      <a:pt x="728" y="1102"/>
                    </a:lnTo>
                    <a:lnTo>
                      <a:pt x="737" y="1082"/>
                    </a:lnTo>
                    <a:lnTo>
                      <a:pt x="745" y="1062"/>
                    </a:lnTo>
                    <a:lnTo>
                      <a:pt x="753" y="1043"/>
                    </a:lnTo>
                    <a:lnTo>
                      <a:pt x="760" y="1023"/>
                    </a:lnTo>
                    <a:lnTo>
                      <a:pt x="769" y="1002"/>
                    </a:lnTo>
                    <a:lnTo>
                      <a:pt x="776" y="981"/>
                    </a:lnTo>
                    <a:lnTo>
                      <a:pt x="785" y="962"/>
                    </a:lnTo>
                    <a:lnTo>
                      <a:pt x="793" y="942"/>
                    </a:lnTo>
                    <a:lnTo>
                      <a:pt x="800" y="921"/>
                    </a:lnTo>
                    <a:lnTo>
                      <a:pt x="809" y="902"/>
                    </a:lnTo>
                    <a:lnTo>
                      <a:pt x="816" y="883"/>
                    </a:lnTo>
                    <a:lnTo>
                      <a:pt x="822" y="864"/>
                    </a:lnTo>
                    <a:lnTo>
                      <a:pt x="829" y="843"/>
                    </a:lnTo>
                    <a:lnTo>
                      <a:pt x="837" y="826"/>
                    </a:lnTo>
                    <a:lnTo>
                      <a:pt x="844" y="806"/>
                    </a:lnTo>
                    <a:lnTo>
                      <a:pt x="850" y="787"/>
                    </a:lnTo>
                    <a:lnTo>
                      <a:pt x="857" y="770"/>
                    </a:lnTo>
                    <a:lnTo>
                      <a:pt x="862" y="752"/>
                    </a:lnTo>
                    <a:lnTo>
                      <a:pt x="867" y="736"/>
                    </a:lnTo>
                    <a:lnTo>
                      <a:pt x="873" y="717"/>
                    </a:lnTo>
                    <a:lnTo>
                      <a:pt x="879" y="702"/>
                    </a:lnTo>
                    <a:lnTo>
                      <a:pt x="884" y="686"/>
                    </a:lnTo>
                    <a:lnTo>
                      <a:pt x="890" y="671"/>
                    </a:lnTo>
                    <a:lnTo>
                      <a:pt x="894" y="655"/>
                    </a:lnTo>
                    <a:lnTo>
                      <a:pt x="897" y="642"/>
                    </a:lnTo>
                    <a:lnTo>
                      <a:pt x="901" y="628"/>
                    </a:lnTo>
                    <a:lnTo>
                      <a:pt x="904" y="617"/>
                    </a:lnTo>
                    <a:lnTo>
                      <a:pt x="907" y="603"/>
                    </a:lnTo>
                    <a:lnTo>
                      <a:pt x="910" y="593"/>
                    </a:lnTo>
                    <a:lnTo>
                      <a:pt x="912" y="581"/>
                    </a:lnTo>
                    <a:lnTo>
                      <a:pt x="915" y="573"/>
                    </a:lnTo>
                    <a:lnTo>
                      <a:pt x="915" y="562"/>
                    </a:lnTo>
                    <a:lnTo>
                      <a:pt x="916" y="555"/>
                    </a:lnTo>
                    <a:lnTo>
                      <a:pt x="916" y="548"/>
                    </a:lnTo>
                    <a:lnTo>
                      <a:pt x="916" y="542"/>
                    </a:lnTo>
                    <a:lnTo>
                      <a:pt x="916" y="536"/>
                    </a:lnTo>
                    <a:lnTo>
                      <a:pt x="915" y="531"/>
                    </a:lnTo>
                    <a:lnTo>
                      <a:pt x="915" y="525"/>
                    </a:lnTo>
                    <a:lnTo>
                      <a:pt x="913" y="518"/>
                    </a:lnTo>
                    <a:lnTo>
                      <a:pt x="913" y="514"/>
                    </a:lnTo>
                    <a:lnTo>
                      <a:pt x="912" y="508"/>
                    </a:lnTo>
                    <a:lnTo>
                      <a:pt x="910" y="503"/>
                    </a:lnTo>
                    <a:lnTo>
                      <a:pt x="910" y="497"/>
                    </a:lnTo>
                    <a:lnTo>
                      <a:pt x="909" y="492"/>
                    </a:lnTo>
                    <a:lnTo>
                      <a:pt x="907" y="487"/>
                    </a:lnTo>
                    <a:lnTo>
                      <a:pt x="907" y="481"/>
                    </a:lnTo>
                    <a:lnTo>
                      <a:pt x="906" y="475"/>
                    </a:lnTo>
                    <a:lnTo>
                      <a:pt x="904" y="471"/>
                    </a:lnTo>
                    <a:lnTo>
                      <a:pt x="903" y="465"/>
                    </a:lnTo>
                    <a:lnTo>
                      <a:pt x="901" y="461"/>
                    </a:lnTo>
                    <a:lnTo>
                      <a:pt x="901" y="456"/>
                    </a:lnTo>
                    <a:lnTo>
                      <a:pt x="900" y="450"/>
                    </a:lnTo>
                    <a:lnTo>
                      <a:pt x="897" y="446"/>
                    </a:lnTo>
                    <a:lnTo>
                      <a:pt x="895" y="442"/>
                    </a:lnTo>
                    <a:lnTo>
                      <a:pt x="894" y="436"/>
                    </a:lnTo>
                    <a:lnTo>
                      <a:pt x="892" y="431"/>
                    </a:lnTo>
                    <a:lnTo>
                      <a:pt x="892" y="427"/>
                    </a:lnTo>
                    <a:lnTo>
                      <a:pt x="890" y="422"/>
                    </a:lnTo>
                    <a:lnTo>
                      <a:pt x="888" y="418"/>
                    </a:lnTo>
                    <a:lnTo>
                      <a:pt x="887" y="414"/>
                    </a:lnTo>
                    <a:lnTo>
                      <a:pt x="885" y="409"/>
                    </a:lnTo>
                    <a:lnTo>
                      <a:pt x="882" y="405"/>
                    </a:lnTo>
                    <a:lnTo>
                      <a:pt x="882" y="400"/>
                    </a:lnTo>
                    <a:lnTo>
                      <a:pt x="881" y="396"/>
                    </a:lnTo>
                    <a:lnTo>
                      <a:pt x="879" y="393"/>
                    </a:lnTo>
                    <a:lnTo>
                      <a:pt x="878" y="389"/>
                    </a:lnTo>
                    <a:lnTo>
                      <a:pt x="875" y="384"/>
                    </a:lnTo>
                    <a:lnTo>
                      <a:pt x="873" y="380"/>
                    </a:lnTo>
                    <a:lnTo>
                      <a:pt x="872" y="377"/>
                    </a:lnTo>
                    <a:lnTo>
                      <a:pt x="870" y="372"/>
                    </a:lnTo>
                    <a:lnTo>
                      <a:pt x="869" y="370"/>
                    </a:lnTo>
                    <a:lnTo>
                      <a:pt x="867" y="365"/>
                    </a:lnTo>
                    <a:lnTo>
                      <a:pt x="866" y="362"/>
                    </a:lnTo>
                    <a:lnTo>
                      <a:pt x="865" y="358"/>
                    </a:lnTo>
                    <a:lnTo>
                      <a:pt x="865" y="355"/>
                    </a:lnTo>
                    <a:lnTo>
                      <a:pt x="862" y="350"/>
                    </a:lnTo>
                    <a:lnTo>
                      <a:pt x="860" y="347"/>
                    </a:lnTo>
                    <a:lnTo>
                      <a:pt x="859" y="345"/>
                    </a:lnTo>
                    <a:lnTo>
                      <a:pt x="859" y="342"/>
                    </a:lnTo>
                    <a:lnTo>
                      <a:pt x="857" y="339"/>
                    </a:lnTo>
                    <a:lnTo>
                      <a:pt x="856" y="336"/>
                    </a:lnTo>
                    <a:lnTo>
                      <a:pt x="854" y="333"/>
                    </a:lnTo>
                    <a:lnTo>
                      <a:pt x="854" y="330"/>
                    </a:lnTo>
                    <a:lnTo>
                      <a:pt x="853" y="327"/>
                    </a:lnTo>
                    <a:lnTo>
                      <a:pt x="851" y="324"/>
                    </a:lnTo>
                    <a:lnTo>
                      <a:pt x="851" y="321"/>
                    </a:lnTo>
                    <a:lnTo>
                      <a:pt x="850" y="318"/>
                    </a:lnTo>
                    <a:lnTo>
                      <a:pt x="848" y="315"/>
                    </a:lnTo>
                    <a:lnTo>
                      <a:pt x="848" y="314"/>
                    </a:lnTo>
                    <a:lnTo>
                      <a:pt x="847" y="311"/>
                    </a:lnTo>
                    <a:lnTo>
                      <a:pt x="847" y="308"/>
                    </a:lnTo>
                    <a:lnTo>
                      <a:pt x="847" y="306"/>
                    </a:lnTo>
                    <a:lnTo>
                      <a:pt x="847" y="303"/>
                    </a:lnTo>
                    <a:lnTo>
                      <a:pt x="845" y="302"/>
                    </a:lnTo>
                    <a:lnTo>
                      <a:pt x="845" y="300"/>
                    </a:lnTo>
                    <a:lnTo>
                      <a:pt x="845" y="299"/>
                    </a:lnTo>
                    <a:lnTo>
                      <a:pt x="845" y="296"/>
                    </a:lnTo>
                    <a:lnTo>
                      <a:pt x="845" y="294"/>
                    </a:lnTo>
                    <a:lnTo>
                      <a:pt x="847" y="293"/>
                    </a:lnTo>
                    <a:lnTo>
                      <a:pt x="847" y="292"/>
                    </a:lnTo>
                    <a:lnTo>
                      <a:pt x="847" y="289"/>
                    </a:lnTo>
                    <a:lnTo>
                      <a:pt x="847" y="287"/>
                    </a:lnTo>
                    <a:lnTo>
                      <a:pt x="847" y="286"/>
                    </a:lnTo>
                    <a:lnTo>
                      <a:pt x="848" y="283"/>
                    </a:lnTo>
                    <a:lnTo>
                      <a:pt x="848" y="280"/>
                    </a:lnTo>
                    <a:lnTo>
                      <a:pt x="850" y="275"/>
                    </a:lnTo>
                    <a:lnTo>
                      <a:pt x="851" y="274"/>
                    </a:lnTo>
                    <a:lnTo>
                      <a:pt x="851" y="271"/>
                    </a:lnTo>
                    <a:lnTo>
                      <a:pt x="853" y="267"/>
                    </a:lnTo>
                    <a:lnTo>
                      <a:pt x="853" y="264"/>
                    </a:lnTo>
                    <a:lnTo>
                      <a:pt x="854" y="261"/>
                    </a:lnTo>
                    <a:lnTo>
                      <a:pt x="856" y="258"/>
                    </a:lnTo>
                    <a:lnTo>
                      <a:pt x="857" y="253"/>
                    </a:lnTo>
                    <a:lnTo>
                      <a:pt x="859" y="250"/>
                    </a:lnTo>
                    <a:lnTo>
                      <a:pt x="860" y="246"/>
                    </a:lnTo>
                    <a:lnTo>
                      <a:pt x="862" y="240"/>
                    </a:lnTo>
                    <a:lnTo>
                      <a:pt x="863" y="237"/>
                    </a:lnTo>
                    <a:lnTo>
                      <a:pt x="865" y="233"/>
                    </a:lnTo>
                    <a:lnTo>
                      <a:pt x="866" y="228"/>
                    </a:lnTo>
                    <a:lnTo>
                      <a:pt x="867" y="224"/>
                    </a:lnTo>
                    <a:lnTo>
                      <a:pt x="869" y="219"/>
                    </a:lnTo>
                    <a:lnTo>
                      <a:pt x="872" y="215"/>
                    </a:lnTo>
                    <a:lnTo>
                      <a:pt x="873" y="211"/>
                    </a:lnTo>
                    <a:lnTo>
                      <a:pt x="875" y="206"/>
                    </a:lnTo>
                    <a:lnTo>
                      <a:pt x="876" y="202"/>
                    </a:lnTo>
                    <a:lnTo>
                      <a:pt x="878" y="196"/>
                    </a:lnTo>
                    <a:lnTo>
                      <a:pt x="879" y="193"/>
                    </a:lnTo>
                    <a:lnTo>
                      <a:pt x="881" y="187"/>
                    </a:lnTo>
                    <a:lnTo>
                      <a:pt x="882" y="183"/>
                    </a:lnTo>
                    <a:lnTo>
                      <a:pt x="885" y="178"/>
                    </a:lnTo>
                    <a:lnTo>
                      <a:pt x="888" y="174"/>
                    </a:lnTo>
                    <a:lnTo>
                      <a:pt x="888" y="168"/>
                    </a:lnTo>
                    <a:lnTo>
                      <a:pt x="891" y="164"/>
                    </a:lnTo>
                    <a:lnTo>
                      <a:pt x="892" y="159"/>
                    </a:lnTo>
                    <a:lnTo>
                      <a:pt x="894" y="155"/>
                    </a:lnTo>
                    <a:lnTo>
                      <a:pt x="895" y="149"/>
                    </a:lnTo>
                    <a:lnTo>
                      <a:pt x="897" y="146"/>
                    </a:lnTo>
                    <a:lnTo>
                      <a:pt x="898" y="140"/>
                    </a:lnTo>
                    <a:lnTo>
                      <a:pt x="900" y="137"/>
                    </a:lnTo>
                    <a:lnTo>
                      <a:pt x="901" y="131"/>
                    </a:lnTo>
                    <a:lnTo>
                      <a:pt x="903" y="127"/>
                    </a:lnTo>
                    <a:lnTo>
                      <a:pt x="904" y="124"/>
                    </a:lnTo>
                    <a:lnTo>
                      <a:pt x="904" y="118"/>
                    </a:lnTo>
                    <a:lnTo>
                      <a:pt x="907" y="114"/>
                    </a:lnTo>
                    <a:lnTo>
                      <a:pt x="907" y="111"/>
                    </a:lnTo>
                    <a:lnTo>
                      <a:pt x="909" y="106"/>
                    </a:lnTo>
                    <a:lnTo>
                      <a:pt x="910" y="103"/>
                    </a:lnTo>
                    <a:lnTo>
                      <a:pt x="910" y="99"/>
                    </a:lnTo>
                    <a:lnTo>
                      <a:pt x="913" y="96"/>
                    </a:lnTo>
                    <a:lnTo>
                      <a:pt x="913" y="91"/>
                    </a:lnTo>
                    <a:lnTo>
                      <a:pt x="913" y="89"/>
                    </a:lnTo>
                    <a:lnTo>
                      <a:pt x="915" y="86"/>
                    </a:lnTo>
                    <a:lnTo>
                      <a:pt x="915" y="83"/>
                    </a:lnTo>
                    <a:lnTo>
                      <a:pt x="915" y="78"/>
                    </a:lnTo>
                    <a:lnTo>
                      <a:pt x="916" y="77"/>
                    </a:lnTo>
                    <a:lnTo>
                      <a:pt x="916" y="74"/>
                    </a:lnTo>
                    <a:lnTo>
                      <a:pt x="916" y="71"/>
                    </a:lnTo>
                    <a:lnTo>
                      <a:pt x="916" y="69"/>
                    </a:lnTo>
                    <a:lnTo>
                      <a:pt x="916" y="66"/>
                    </a:lnTo>
                    <a:lnTo>
                      <a:pt x="916" y="65"/>
                    </a:lnTo>
                    <a:lnTo>
                      <a:pt x="916" y="64"/>
                    </a:lnTo>
                    <a:lnTo>
                      <a:pt x="916" y="62"/>
                    </a:lnTo>
                    <a:lnTo>
                      <a:pt x="915" y="61"/>
                    </a:lnTo>
                    <a:lnTo>
                      <a:pt x="913" y="58"/>
                    </a:lnTo>
                    <a:lnTo>
                      <a:pt x="913" y="56"/>
                    </a:lnTo>
                    <a:lnTo>
                      <a:pt x="910" y="55"/>
                    </a:lnTo>
                    <a:lnTo>
                      <a:pt x="909" y="53"/>
                    </a:lnTo>
                    <a:lnTo>
                      <a:pt x="907" y="52"/>
                    </a:lnTo>
                    <a:lnTo>
                      <a:pt x="904" y="50"/>
                    </a:lnTo>
                    <a:lnTo>
                      <a:pt x="903" y="50"/>
                    </a:lnTo>
                    <a:lnTo>
                      <a:pt x="901" y="49"/>
                    </a:lnTo>
                    <a:lnTo>
                      <a:pt x="900" y="49"/>
                    </a:lnTo>
                    <a:lnTo>
                      <a:pt x="897" y="49"/>
                    </a:lnTo>
                    <a:lnTo>
                      <a:pt x="895" y="49"/>
                    </a:lnTo>
                    <a:lnTo>
                      <a:pt x="892" y="49"/>
                    </a:lnTo>
                    <a:lnTo>
                      <a:pt x="890" y="49"/>
                    </a:lnTo>
                    <a:lnTo>
                      <a:pt x="887" y="49"/>
                    </a:lnTo>
                    <a:lnTo>
                      <a:pt x="884" y="49"/>
                    </a:lnTo>
                    <a:lnTo>
                      <a:pt x="881" y="49"/>
                    </a:lnTo>
                    <a:lnTo>
                      <a:pt x="878" y="49"/>
                    </a:lnTo>
                    <a:lnTo>
                      <a:pt x="875" y="49"/>
                    </a:lnTo>
                    <a:lnTo>
                      <a:pt x="872" y="49"/>
                    </a:lnTo>
                    <a:lnTo>
                      <a:pt x="869" y="49"/>
                    </a:lnTo>
                    <a:lnTo>
                      <a:pt x="865" y="49"/>
                    </a:lnTo>
                    <a:lnTo>
                      <a:pt x="862" y="49"/>
                    </a:lnTo>
                    <a:lnTo>
                      <a:pt x="859" y="49"/>
                    </a:lnTo>
                    <a:lnTo>
                      <a:pt x="854" y="49"/>
                    </a:lnTo>
                    <a:lnTo>
                      <a:pt x="853" y="49"/>
                    </a:lnTo>
                    <a:lnTo>
                      <a:pt x="851" y="49"/>
                    </a:lnTo>
                    <a:lnTo>
                      <a:pt x="848" y="49"/>
                    </a:lnTo>
                    <a:lnTo>
                      <a:pt x="847" y="47"/>
                    </a:lnTo>
                    <a:lnTo>
                      <a:pt x="845" y="47"/>
                    </a:lnTo>
                    <a:lnTo>
                      <a:pt x="843" y="47"/>
                    </a:lnTo>
                    <a:lnTo>
                      <a:pt x="841" y="46"/>
                    </a:lnTo>
                    <a:lnTo>
                      <a:pt x="840" y="46"/>
                    </a:lnTo>
                    <a:lnTo>
                      <a:pt x="837" y="44"/>
                    </a:lnTo>
                    <a:lnTo>
                      <a:pt x="835" y="44"/>
                    </a:lnTo>
                    <a:lnTo>
                      <a:pt x="832" y="44"/>
                    </a:lnTo>
                    <a:lnTo>
                      <a:pt x="831" y="43"/>
                    </a:lnTo>
                    <a:lnTo>
                      <a:pt x="829" y="43"/>
                    </a:lnTo>
                    <a:lnTo>
                      <a:pt x="826" y="41"/>
                    </a:lnTo>
                    <a:lnTo>
                      <a:pt x="825" y="41"/>
                    </a:lnTo>
                    <a:lnTo>
                      <a:pt x="823" y="40"/>
                    </a:lnTo>
                    <a:lnTo>
                      <a:pt x="822" y="39"/>
                    </a:lnTo>
                    <a:lnTo>
                      <a:pt x="819" y="37"/>
                    </a:lnTo>
                    <a:lnTo>
                      <a:pt x="818" y="36"/>
                    </a:lnTo>
                    <a:lnTo>
                      <a:pt x="816" y="36"/>
                    </a:lnTo>
                    <a:lnTo>
                      <a:pt x="812" y="33"/>
                    </a:lnTo>
                    <a:lnTo>
                      <a:pt x="809" y="30"/>
                    </a:lnTo>
                    <a:lnTo>
                      <a:pt x="806" y="28"/>
                    </a:lnTo>
                    <a:lnTo>
                      <a:pt x="803" y="27"/>
                    </a:lnTo>
                    <a:lnTo>
                      <a:pt x="800" y="25"/>
                    </a:lnTo>
                    <a:lnTo>
                      <a:pt x="798" y="22"/>
                    </a:lnTo>
                    <a:lnTo>
                      <a:pt x="795" y="21"/>
                    </a:lnTo>
                    <a:lnTo>
                      <a:pt x="794" y="19"/>
                    </a:lnTo>
                    <a:lnTo>
                      <a:pt x="793" y="18"/>
                    </a:lnTo>
                    <a:lnTo>
                      <a:pt x="791" y="15"/>
                    </a:lnTo>
                    <a:lnTo>
                      <a:pt x="788" y="12"/>
                    </a:lnTo>
                    <a:lnTo>
                      <a:pt x="787" y="9"/>
                    </a:lnTo>
                    <a:lnTo>
                      <a:pt x="784" y="6"/>
                    </a:lnTo>
                    <a:lnTo>
                      <a:pt x="782" y="5"/>
                    </a:lnTo>
                    <a:lnTo>
                      <a:pt x="779" y="2"/>
                    </a:lnTo>
                    <a:lnTo>
                      <a:pt x="776" y="0"/>
                    </a:lnTo>
                    <a:lnTo>
                      <a:pt x="775" y="0"/>
                    </a:lnTo>
                    <a:lnTo>
                      <a:pt x="773" y="0"/>
                    </a:lnTo>
                    <a:lnTo>
                      <a:pt x="772" y="0"/>
                    </a:lnTo>
                    <a:lnTo>
                      <a:pt x="770" y="0"/>
                    </a:lnTo>
                    <a:lnTo>
                      <a:pt x="768" y="0"/>
                    </a:lnTo>
                    <a:lnTo>
                      <a:pt x="765" y="0"/>
                    </a:lnTo>
                    <a:lnTo>
                      <a:pt x="762" y="0"/>
                    </a:lnTo>
                    <a:lnTo>
                      <a:pt x="760" y="2"/>
                    </a:lnTo>
                    <a:lnTo>
                      <a:pt x="76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Freeform 711"/>
              <p:cNvSpPr>
                <a:spLocks/>
              </p:cNvSpPr>
              <p:nvPr/>
            </p:nvSpPr>
            <p:spPr bwMode="auto">
              <a:xfrm>
                <a:off x="5966481" y="3922714"/>
                <a:ext cx="83674" cy="15716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8" y="3"/>
                  </a:cxn>
                  <a:cxn ang="0">
                    <a:pos x="97" y="10"/>
                  </a:cxn>
                  <a:cxn ang="0">
                    <a:pos x="92" y="13"/>
                  </a:cxn>
                  <a:cxn ang="0">
                    <a:pos x="84" y="18"/>
                  </a:cxn>
                  <a:cxn ang="0">
                    <a:pos x="80" y="24"/>
                  </a:cxn>
                  <a:cxn ang="0">
                    <a:pos x="71" y="29"/>
                  </a:cxn>
                  <a:cxn ang="0">
                    <a:pos x="65" y="35"/>
                  </a:cxn>
                  <a:cxn ang="0">
                    <a:pos x="58" y="44"/>
                  </a:cxn>
                  <a:cxn ang="0">
                    <a:pos x="52" y="52"/>
                  </a:cxn>
                  <a:cxn ang="0">
                    <a:pos x="44" y="59"/>
                  </a:cxn>
                  <a:cxn ang="0">
                    <a:pos x="37" y="68"/>
                  </a:cxn>
                  <a:cxn ang="0">
                    <a:pos x="31" y="77"/>
                  </a:cxn>
                  <a:cxn ang="0">
                    <a:pos x="25" y="85"/>
                  </a:cxn>
                  <a:cxn ang="0">
                    <a:pos x="19" y="94"/>
                  </a:cxn>
                  <a:cxn ang="0">
                    <a:pos x="14" y="103"/>
                  </a:cxn>
                  <a:cxn ang="0">
                    <a:pos x="11" y="113"/>
                  </a:cxn>
                  <a:cxn ang="0">
                    <a:pos x="6" y="124"/>
                  </a:cxn>
                  <a:cxn ang="0">
                    <a:pos x="3" y="134"/>
                  </a:cxn>
                  <a:cxn ang="0">
                    <a:pos x="0" y="141"/>
                  </a:cxn>
                  <a:cxn ang="0">
                    <a:pos x="0" y="150"/>
                  </a:cxn>
                  <a:cxn ang="0">
                    <a:pos x="0" y="159"/>
                  </a:cxn>
                  <a:cxn ang="0">
                    <a:pos x="2" y="166"/>
                  </a:cxn>
                  <a:cxn ang="0">
                    <a:pos x="5" y="172"/>
                  </a:cxn>
                  <a:cxn ang="0">
                    <a:pos x="11" y="181"/>
                  </a:cxn>
                  <a:cxn ang="0">
                    <a:pos x="18" y="188"/>
                  </a:cxn>
                  <a:cxn ang="0">
                    <a:pos x="25" y="193"/>
                  </a:cxn>
                  <a:cxn ang="0">
                    <a:pos x="33" y="194"/>
                  </a:cxn>
                  <a:cxn ang="0">
                    <a:pos x="40" y="196"/>
                  </a:cxn>
                  <a:cxn ang="0">
                    <a:pos x="46" y="196"/>
                  </a:cxn>
                  <a:cxn ang="0">
                    <a:pos x="52" y="196"/>
                  </a:cxn>
                  <a:cxn ang="0">
                    <a:pos x="56" y="196"/>
                  </a:cxn>
                  <a:cxn ang="0">
                    <a:pos x="65" y="193"/>
                  </a:cxn>
                  <a:cxn ang="0">
                    <a:pos x="74" y="187"/>
                  </a:cxn>
                  <a:cxn ang="0">
                    <a:pos x="80" y="180"/>
                  </a:cxn>
                  <a:cxn ang="0">
                    <a:pos x="83" y="171"/>
                  </a:cxn>
                  <a:cxn ang="0">
                    <a:pos x="84" y="160"/>
                  </a:cxn>
                  <a:cxn ang="0">
                    <a:pos x="86" y="153"/>
                  </a:cxn>
                  <a:cxn ang="0">
                    <a:pos x="87" y="144"/>
                  </a:cxn>
                  <a:cxn ang="0">
                    <a:pos x="87" y="135"/>
                  </a:cxn>
                  <a:cxn ang="0">
                    <a:pos x="87" y="127"/>
                  </a:cxn>
                  <a:cxn ang="0">
                    <a:pos x="89" y="116"/>
                  </a:cxn>
                  <a:cxn ang="0">
                    <a:pos x="90" y="106"/>
                  </a:cxn>
                  <a:cxn ang="0">
                    <a:pos x="92" y="96"/>
                  </a:cxn>
                  <a:cxn ang="0">
                    <a:pos x="94" y="88"/>
                  </a:cxn>
                  <a:cxn ang="0">
                    <a:pos x="97" y="84"/>
                  </a:cxn>
                  <a:cxn ang="0">
                    <a:pos x="100" y="77"/>
                  </a:cxn>
                  <a:cxn ang="0">
                    <a:pos x="102" y="71"/>
                  </a:cxn>
                  <a:cxn ang="0">
                    <a:pos x="106" y="62"/>
                  </a:cxn>
                  <a:cxn ang="0">
                    <a:pos x="108" y="56"/>
                  </a:cxn>
                  <a:cxn ang="0">
                    <a:pos x="112" y="49"/>
                  </a:cxn>
                  <a:cxn ang="0">
                    <a:pos x="117" y="38"/>
                  </a:cxn>
                  <a:cxn ang="0">
                    <a:pos x="119" y="29"/>
                  </a:cxn>
                  <a:cxn ang="0">
                    <a:pos x="122" y="22"/>
                  </a:cxn>
                  <a:cxn ang="0">
                    <a:pos x="124" y="15"/>
                  </a:cxn>
                  <a:cxn ang="0">
                    <a:pos x="125" y="10"/>
                  </a:cxn>
                  <a:cxn ang="0">
                    <a:pos x="124" y="4"/>
                  </a:cxn>
                  <a:cxn ang="0">
                    <a:pos x="119" y="0"/>
                  </a:cxn>
                </a:cxnLst>
                <a:rect l="0" t="0" r="r" b="b"/>
                <a:pathLst>
                  <a:path w="125" h="197">
                    <a:moveTo>
                      <a:pt x="119" y="0"/>
                    </a:moveTo>
                    <a:lnTo>
                      <a:pt x="118" y="0"/>
                    </a:lnTo>
                    <a:lnTo>
                      <a:pt x="117" y="0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08" y="3"/>
                    </a:lnTo>
                    <a:lnTo>
                      <a:pt x="105" y="4"/>
                    </a:lnTo>
                    <a:lnTo>
                      <a:pt x="102" y="6"/>
                    </a:lnTo>
                    <a:lnTo>
                      <a:pt x="97" y="10"/>
                    </a:lnTo>
                    <a:lnTo>
                      <a:pt x="96" y="10"/>
                    </a:lnTo>
                    <a:lnTo>
                      <a:pt x="94" y="12"/>
                    </a:lnTo>
                    <a:lnTo>
                      <a:pt x="92" y="13"/>
                    </a:lnTo>
                    <a:lnTo>
                      <a:pt x="90" y="15"/>
                    </a:lnTo>
                    <a:lnTo>
                      <a:pt x="87" y="16"/>
                    </a:lnTo>
                    <a:lnTo>
                      <a:pt x="84" y="18"/>
                    </a:lnTo>
                    <a:lnTo>
                      <a:pt x="83" y="19"/>
                    </a:lnTo>
                    <a:lnTo>
                      <a:pt x="81" y="22"/>
                    </a:lnTo>
                    <a:lnTo>
                      <a:pt x="80" y="24"/>
                    </a:lnTo>
                    <a:lnTo>
                      <a:pt x="77" y="25"/>
                    </a:lnTo>
                    <a:lnTo>
                      <a:pt x="74" y="27"/>
                    </a:lnTo>
                    <a:lnTo>
                      <a:pt x="71" y="29"/>
                    </a:lnTo>
                    <a:lnTo>
                      <a:pt x="69" y="32"/>
                    </a:lnTo>
                    <a:lnTo>
                      <a:pt x="67" y="34"/>
                    </a:lnTo>
                    <a:lnTo>
                      <a:pt x="65" y="35"/>
                    </a:lnTo>
                    <a:lnTo>
                      <a:pt x="62" y="38"/>
                    </a:lnTo>
                    <a:lnTo>
                      <a:pt x="61" y="41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3" y="49"/>
                    </a:lnTo>
                    <a:lnTo>
                      <a:pt x="52" y="52"/>
                    </a:lnTo>
                    <a:lnTo>
                      <a:pt x="49" y="54"/>
                    </a:lnTo>
                    <a:lnTo>
                      <a:pt x="46" y="56"/>
                    </a:lnTo>
                    <a:lnTo>
                      <a:pt x="44" y="59"/>
                    </a:lnTo>
                    <a:lnTo>
                      <a:pt x="42" y="62"/>
                    </a:lnTo>
                    <a:lnTo>
                      <a:pt x="40" y="63"/>
                    </a:lnTo>
                    <a:lnTo>
                      <a:pt x="37" y="68"/>
                    </a:lnTo>
                    <a:lnTo>
                      <a:pt x="36" y="69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8"/>
                    </a:lnTo>
                    <a:lnTo>
                      <a:pt x="27" y="82"/>
                    </a:lnTo>
                    <a:lnTo>
                      <a:pt x="25" y="85"/>
                    </a:lnTo>
                    <a:lnTo>
                      <a:pt x="24" y="88"/>
                    </a:lnTo>
                    <a:lnTo>
                      <a:pt x="21" y="91"/>
                    </a:lnTo>
                    <a:lnTo>
                      <a:pt x="19" y="94"/>
                    </a:lnTo>
                    <a:lnTo>
                      <a:pt x="18" y="97"/>
                    </a:lnTo>
                    <a:lnTo>
                      <a:pt x="17" y="102"/>
                    </a:lnTo>
                    <a:lnTo>
                      <a:pt x="14" y="103"/>
                    </a:lnTo>
                    <a:lnTo>
                      <a:pt x="12" y="106"/>
                    </a:lnTo>
                    <a:lnTo>
                      <a:pt x="11" y="110"/>
                    </a:lnTo>
                    <a:lnTo>
                      <a:pt x="11" y="113"/>
                    </a:lnTo>
                    <a:lnTo>
                      <a:pt x="9" y="116"/>
                    </a:lnTo>
                    <a:lnTo>
                      <a:pt x="6" y="119"/>
                    </a:lnTo>
                    <a:lnTo>
                      <a:pt x="6" y="124"/>
                    </a:lnTo>
                    <a:lnTo>
                      <a:pt x="5" y="127"/>
                    </a:lnTo>
                    <a:lnTo>
                      <a:pt x="5" y="130"/>
                    </a:lnTo>
                    <a:lnTo>
                      <a:pt x="3" y="134"/>
                    </a:lnTo>
                    <a:lnTo>
                      <a:pt x="3" y="137"/>
                    </a:lnTo>
                    <a:lnTo>
                      <a:pt x="2" y="140"/>
                    </a:lnTo>
                    <a:lnTo>
                      <a:pt x="0" y="141"/>
                    </a:lnTo>
                    <a:lnTo>
                      <a:pt x="0" y="146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0" y="153"/>
                    </a:lnTo>
                    <a:lnTo>
                      <a:pt x="0" y="156"/>
                    </a:lnTo>
                    <a:lnTo>
                      <a:pt x="0" y="159"/>
                    </a:lnTo>
                    <a:lnTo>
                      <a:pt x="0" y="160"/>
                    </a:lnTo>
                    <a:lnTo>
                      <a:pt x="0" y="163"/>
                    </a:lnTo>
                    <a:lnTo>
                      <a:pt x="2" y="166"/>
                    </a:lnTo>
                    <a:lnTo>
                      <a:pt x="3" y="168"/>
                    </a:lnTo>
                    <a:lnTo>
                      <a:pt x="3" y="169"/>
                    </a:lnTo>
                    <a:lnTo>
                      <a:pt x="5" y="172"/>
                    </a:lnTo>
                    <a:lnTo>
                      <a:pt x="5" y="174"/>
                    </a:lnTo>
                    <a:lnTo>
                      <a:pt x="8" y="177"/>
                    </a:lnTo>
                    <a:lnTo>
                      <a:pt x="11" y="181"/>
                    </a:lnTo>
                    <a:lnTo>
                      <a:pt x="12" y="182"/>
                    </a:lnTo>
                    <a:lnTo>
                      <a:pt x="17" y="187"/>
                    </a:lnTo>
                    <a:lnTo>
                      <a:pt x="18" y="188"/>
                    </a:lnTo>
                    <a:lnTo>
                      <a:pt x="21" y="190"/>
                    </a:lnTo>
                    <a:lnTo>
                      <a:pt x="24" y="191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4"/>
                    </a:lnTo>
                    <a:lnTo>
                      <a:pt x="33" y="194"/>
                    </a:lnTo>
                    <a:lnTo>
                      <a:pt x="37" y="196"/>
                    </a:lnTo>
                    <a:lnTo>
                      <a:pt x="39" y="196"/>
                    </a:lnTo>
                    <a:lnTo>
                      <a:pt x="40" y="196"/>
                    </a:lnTo>
                    <a:lnTo>
                      <a:pt x="42" y="196"/>
                    </a:lnTo>
                    <a:lnTo>
                      <a:pt x="44" y="197"/>
                    </a:lnTo>
                    <a:lnTo>
                      <a:pt x="46" y="196"/>
                    </a:lnTo>
                    <a:lnTo>
                      <a:pt x="47" y="196"/>
                    </a:lnTo>
                    <a:lnTo>
                      <a:pt x="49" y="196"/>
                    </a:lnTo>
                    <a:lnTo>
                      <a:pt x="52" y="196"/>
                    </a:lnTo>
                    <a:lnTo>
                      <a:pt x="53" y="196"/>
                    </a:lnTo>
                    <a:lnTo>
                      <a:pt x="55" y="196"/>
                    </a:lnTo>
                    <a:lnTo>
                      <a:pt x="56" y="196"/>
                    </a:lnTo>
                    <a:lnTo>
                      <a:pt x="59" y="196"/>
                    </a:lnTo>
                    <a:lnTo>
                      <a:pt x="62" y="194"/>
                    </a:lnTo>
                    <a:lnTo>
                      <a:pt x="65" y="193"/>
                    </a:lnTo>
                    <a:lnTo>
                      <a:pt x="68" y="190"/>
                    </a:lnTo>
                    <a:lnTo>
                      <a:pt x="71" y="190"/>
                    </a:lnTo>
                    <a:lnTo>
                      <a:pt x="74" y="187"/>
                    </a:lnTo>
                    <a:lnTo>
                      <a:pt x="77" y="185"/>
                    </a:lnTo>
                    <a:lnTo>
                      <a:pt x="78" y="182"/>
                    </a:lnTo>
                    <a:lnTo>
                      <a:pt x="80" y="180"/>
                    </a:lnTo>
                    <a:lnTo>
                      <a:pt x="81" y="177"/>
                    </a:lnTo>
                    <a:lnTo>
                      <a:pt x="81" y="174"/>
                    </a:lnTo>
                    <a:lnTo>
                      <a:pt x="83" y="171"/>
                    </a:lnTo>
                    <a:lnTo>
                      <a:pt x="83" y="168"/>
                    </a:lnTo>
                    <a:lnTo>
                      <a:pt x="84" y="165"/>
                    </a:lnTo>
                    <a:lnTo>
                      <a:pt x="84" y="160"/>
                    </a:lnTo>
                    <a:lnTo>
                      <a:pt x="84" y="159"/>
                    </a:lnTo>
                    <a:lnTo>
                      <a:pt x="86" y="156"/>
                    </a:lnTo>
                    <a:lnTo>
                      <a:pt x="86" y="153"/>
                    </a:lnTo>
                    <a:lnTo>
                      <a:pt x="87" y="150"/>
                    </a:lnTo>
                    <a:lnTo>
                      <a:pt x="87" y="147"/>
                    </a:lnTo>
                    <a:lnTo>
                      <a:pt x="87" y="144"/>
                    </a:lnTo>
                    <a:lnTo>
                      <a:pt x="87" y="141"/>
                    </a:lnTo>
                    <a:lnTo>
                      <a:pt x="87" y="138"/>
                    </a:lnTo>
                    <a:lnTo>
                      <a:pt x="87" y="135"/>
                    </a:lnTo>
                    <a:lnTo>
                      <a:pt x="87" y="132"/>
                    </a:lnTo>
                    <a:lnTo>
                      <a:pt x="87" y="130"/>
                    </a:lnTo>
                    <a:lnTo>
                      <a:pt x="87" y="127"/>
                    </a:lnTo>
                    <a:lnTo>
                      <a:pt x="89" y="124"/>
                    </a:lnTo>
                    <a:lnTo>
                      <a:pt x="89" y="119"/>
                    </a:lnTo>
                    <a:lnTo>
                      <a:pt x="89" y="116"/>
                    </a:lnTo>
                    <a:lnTo>
                      <a:pt x="89" y="112"/>
                    </a:lnTo>
                    <a:lnTo>
                      <a:pt x="89" y="109"/>
                    </a:lnTo>
                    <a:lnTo>
                      <a:pt x="90" y="106"/>
                    </a:lnTo>
                    <a:lnTo>
                      <a:pt x="90" y="103"/>
                    </a:lnTo>
                    <a:lnTo>
                      <a:pt x="92" y="99"/>
                    </a:lnTo>
                    <a:lnTo>
                      <a:pt x="92" y="96"/>
                    </a:lnTo>
                    <a:lnTo>
                      <a:pt x="94" y="93"/>
                    </a:lnTo>
                    <a:lnTo>
                      <a:pt x="94" y="91"/>
                    </a:lnTo>
                    <a:lnTo>
                      <a:pt x="94" y="88"/>
                    </a:lnTo>
                    <a:lnTo>
                      <a:pt x="96" y="87"/>
                    </a:lnTo>
                    <a:lnTo>
                      <a:pt x="96" y="85"/>
                    </a:lnTo>
                    <a:lnTo>
                      <a:pt x="97" y="84"/>
                    </a:lnTo>
                    <a:lnTo>
                      <a:pt x="97" y="82"/>
                    </a:lnTo>
                    <a:lnTo>
                      <a:pt x="99" y="78"/>
                    </a:lnTo>
                    <a:lnTo>
                      <a:pt x="100" y="77"/>
                    </a:lnTo>
                    <a:lnTo>
                      <a:pt x="100" y="75"/>
                    </a:lnTo>
                    <a:lnTo>
                      <a:pt x="102" y="74"/>
                    </a:lnTo>
                    <a:lnTo>
                      <a:pt x="102" y="71"/>
                    </a:lnTo>
                    <a:lnTo>
                      <a:pt x="103" y="69"/>
                    </a:lnTo>
                    <a:lnTo>
                      <a:pt x="105" y="66"/>
                    </a:lnTo>
                    <a:lnTo>
                      <a:pt x="106" y="62"/>
                    </a:lnTo>
                    <a:lnTo>
                      <a:pt x="106" y="60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9" y="54"/>
                    </a:lnTo>
                    <a:lnTo>
                      <a:pt x="111" y="52"/>
                    </a:lnTo>
                    <a:lnTo>
                      <a:pt x="112" y="49"/>
                    </a:lnTo>
                    <a:lnTo>
                      <a:pt x="115" y="46"/>
                    </a:lnTo>
                    <a:lnTo>
                      <a:pt x="115" y="41"/>
                    </a:lnTo>
                    <a:lnTo>
                      <a:pt x="117" y="38"/>
                    </a:lnTo>
                    <a:lnTo>
                      <a:pt x="118" y="35"/>
                    </a:lnTo>
                    <a:lnTo>
                      <a:pt x="118" y="32"/>
                    </a:lnTo>
                    <a:lnTo>
                      <a:pt x="119" y="29"/>
                    </a:lnTo>
                    <a:lnTo>
                      <a:pt x="121" y="27"/>
                    </a:lnTo>
                    <a:lnTo>
                      <a:pt x="122" y="25"/>
                    </a:lnTo>
                    <a:lnTo>
                      <a:pt x="122" y="22"/>
                    </a:lnTo>
                    <a:lnTo>
                      <a:pt x="124" y="19"/>
                    </a:lnTo>
                    <a:lnTo>
                      <a:pt x="124" y="18"/>
                    </a:lnTo>
                    <a:lnTo>
                      <a:pt x="124" y="15"/>
                    </a:lnTo>
                    <a:lnTo>
                      <a:pt x="124" y="13"/>
                    </a:lnTo>
                    <a:lnTo>
                      <a:pt x="125" y="12"/>
                    </a:lnTo>
                    <a:lnTo>
                      <a:pt x="125" y="10"/>
                    </a:lnTo>
                    <a:lnTo>
                      <a:pt x="125" y="9"/>
                    </a:lnTo>
                    <a:lnTo>
                      <a:pt x="124" y="6"/>
                    </a:lnTo>
                    <a:lnTo>
                      <a:pt x="124" y="4"/>
                    </a:lnTo>
                    <a:lnTo>
                      <a:pt x="122" y="2"/>
                    </a:lnTo>
                    <a:lnTo>
                      <a:pt x="119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713"/>
              <p:cNvSpPr>
                <a:spLocks/>
              </p:cNvSpPr>
              <p:nvPr/>
            </p:nvSpPr>
            <p:spPr bwMode="auto">
              <a:xfrm>
                <a:off x="6241796" y="3487739"/>
                <a:ext cx="167348" cy="111125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2" y="1"/>
                  </a:cxn>
                  <a:cxn ang="0">
                    <a:pos x="15" y="4"/>
                  </a:cxn>
                  <a:cxn ang="0">
                    <a:pos x="5" y="13"/>
                  </a:cxn>
                  <a:cxn ang="0">
                    <a:pos x="0" y="22"/>
                  </a:cxn>
                  <a:cxn ang="0">
                    <a:pos x="0" y="31"/>
                  </a:cxn>
                  <a:cxn ang="0">
                    <a:pos x="0" y="40"/>
                  </a:cxn>
                  <a:cxn ang="0">
                    <a:pos x="3" y="50"/>
                  </a:cxn>
                  <a:cxn ang="0">
                    <a:pos x="10" y="62"/>
                  </a:cxn>
                  <a:cxn ang="0">
                    <a:pos x="21" y="76"/>
                  </a:cxn>
                  <a:cxn ang="0">
                    <a:pos x="32" y="90"/>
                  </a:cxn>
                  <a:cxn ang="0">
                    <a:pos x="46" y="100"/>
                  </a:cxn>
                  <a:cxn ang="0">
                    <a:pos x="53" y="107"/>
                  </a:cxn>
                  <a:cxn ang="0">
                    <a:pos x="62" y="112"/>
                  </a:cxn>
                  <a:cxn ang="0">
                    <a:pos x="71" y="118"/>
                  </a:cxn>
                  <a:cxn ang="0">
                    <a:pos x="78" y="123"/>
                  </a:cxn>
                  <a:cxn ang="0">
                    <a:pos x="85" y="126"/>
                  </a:cxn>
                  <a:cxn ang="0">
                    <a:pos x="94" y="131"/>
                  </a:cxn>
                  <a:cxn ang="0">
                    <a:pos x="102" y="132"/>
                  </a:cxn>
                  <a:cxn ang="0">
                    <a:pos x="109" y="134"/>
                  </a:cxn>
                  <a:cxn ang="0">
                    <a:pos x="118" y="137"/>
                  </a:cxn>
                  <a:cxn ang="0">
                    <a:pos x="125" y="137"/>
                  </a:cxn>
                  <a:cxn ang="0">
                    <a:pos x="134" y="138"/>
                  </a:cxn>
                  <a:cxn ang="0">
                    <a:pos x="141" y="138"/>
                  </a:cxn>
                  <a:cxn ang="0">
                    <a:pos x="149" y="140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79" y="140"/>
                  </a:cxn>
                  <a:cxn ang="0">
                    <a:pos x="193" y="138"/>
                  </a:cxn>
                  <a:cxn ang="0">
                    <a:pos x="204" y="137"/>
                  </a:cxn>
                  <a:cxn ang="0">
                    <a:pos x="215" y="135"/>
                  </a:cxn>
                  <a:cxn ang="0">
                    <a:pos x="224" y="131"/>
                  </a:cxn>
                  <a:cxn ang="0">
                    <a:pos x="232" y="125"/>
                  </a:cxn>
                  <a:cxn ang="0">
                    <a:pos x="240" y="118"/>
                  </a:cxn>
                  <a:cxn ang="0">
                    <a:pos x="246" y="110"/>
                  </a:cxn>
                  <a:cxn ang="0">
                    <a:pos x="247" y="101"/>
                  </a:cxn>
                  <a:cxn ang="0">
                    <a:pos x="247" y="91"/>
                  </a:cxn>
                  <a:cxn ang="0">
                    <a:pos x="241" y="84"/>
                  </a:cxn>
                  <a:cxn ang="0">
                    <a:pos x="234" y="76"/>
                  </a:cxn>
                  <a:cxn ang="0">
                    <a:pos x="222" y="73"/>
                  </a:cxn>
                  <a:cxn ang="0">
                    <a:pos x="210" y="73"/>
                  </a:cxn>
                  <a:cxn ang="0">
                    <a:pos x="199" y="75"/>
                  </a:cxn>
                  <a:cxn ang="0">
                    <a:pos x="185" y="76"/>
                  </a:cxn>
                  <a:cxn ang="0">
                    <a:pos x="178" y="78"/>
                  </a:cxn>
                  <a:cxn ang="0">
                    <a:pos x="171" y="78"/>
                  </a:cxn>
                  <a:cxn ang="0">
                    <a:pos x="162" y="78"/>
                  </a:cxn>
                  <a:cxn ang="0">
                    <a:pos x="153" y="78"/>
                  </a:cxn>
                  <a:cxn ang="0">
                    <a:pos x="143" y="76"/>
                  </a:cxn>
                  <a:cxn ang="0">
                    <a:pos x="134" y="75"/>
                  </a:cxn>
                  <a:cxn ang="0">
                    <a:pos x="124" y="72"/>
                  </a:cxn>
                  <a:cxn ang="0">
                    <a:pos x="113" y="67"/>
                  </a:cxn>
                  <a:cxn ang="0">
                    <a:pos x="103" y="62"/>
                  </a:cxn>
                  <a:cxn ang="0">
                    <a:pos x="96" y="56"/>
                  </a:cxn>
                  <a:cxn ang="0">
                    <a:pos x="87" y="50"/>
                  </a:cxn>
                  <a:cxn ang="0">
                    <a:pos x="75" y="40"/>
                  </a:cxn>
                  <a:cxn ang="0">
                    <a:pos x="68" y="28"/>
                  </a:cxn>
                  <a:cxn ang="0">
                    <a:pos x="62" y="17"/>
                  </a:cxn>
                  <a:cxn ang="0">
                    <a:pos x="56" y="9"/>
                  </a:cxn>
                  <a:cxn ang="0">
                    <a:pos x="46" y="1"/>
                  </a:cxn>
                  <a:cxn ang="0">
                    <a:pos x="40" y="0"/>
                  </a:cxn>
                </a:cxnLst>
                <a:rect l="0" t="0" r="r" b="b"/>
                <a:pathLst>
                  <a:path w="247" h="140">
                    <a:moveTo>
                      <a:pt x="40" y="0"/>
                    </a:moveTo>
                    <a:lnTo>
                      <a:pt x="37" y="0"/>
                    </a:lnTo>
                    <a:lnTo>
                      <a:pt x="34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1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2" y="6"/>
                    </a:lnTo>
                    <a:lnTo>
                      <a:pt x="9" y="7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2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3" y="50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7" y="59"/>
                    </a:lnTo>
                    <a:lnTo>
                      <a:pt x="10" y="62"/>
                    </a:lnTo>
                    <a:lnTo>
                      <a:pt x="12" y="66"/>
                    </a:lnTo>
                    <a:lnTo>
                      <a:pt x="15" y="69"/>
                    </a:lnTo>
                    <a:lnTo>
                      <a:pt x="18" y="73"/>
                    </a:lnTo>
                    <a:lnTo>
                      <a:pt x="21" y="76"/>
                    </a:lnTo>
                    <a:lnTo>
                      <a:pt x="24" y="79"/>
                    </a:lnTo>
                    <a:lnTo>
                      <a:pt x="27" y="82"/>
                    </a:lnTo>
                    <a:lnTo>
                      <a:pt x="30" y="87"/>
                    </a:lnTo>
                    <a:lnTo>
                      <a:pt x="32" y="90"/>
                    </a:lnTo>
                    <a:lnTo>
                      <a:pt x="37" y="93"/>
                    </a:lnTo>
                    <a:lnTo>
                      <a:pt x="40" y="95"/>
                    </a:lnTo>
                    <a:lnTo>
                      <a:pt x="44" y="98"/>
                    </a:lnTo>
                    <a:lnTo>
                      <a:pt x="46" y="100"/>
                    </a:lnTo>
                    <a:lnTo>
                      <a:pt x="47" y="101"/>
                    </a:lnTo>
                    <a:lnTo>
                      <a:pt x="50" y="104"/>
                    </a:lnTo>
                    <a:lnTo>
                      <a:pt x="52" y="106"/>
                    </a:lnTo>
                    <a:lnTo>
                      <a:pt x="53" y="107"/>
                    </a:lnTo>
                    <a:lnTo>
                      <a:pt x="56" y="109"/>
                    </a:lnTo>
                    <a:lnTo>
                      <a:pt x="57" y="110"/>
                    </a:lnTo>
                    <a:lnTo>
                      <a:pt x="59" y="112"/>
                    </a:lnTo>
                    <a:lnTo>
                      <a:pt x="62" y="112"/>
                    </a:lnTo>
                    <a:lnTo>
                      <a:pt x="63" y="115"/>
                    </a:lnTo>
                    <a:lnTo>
                      <a:pt x="66" y="116"/>
                    </a:lnTo>
                    <a:lnTo>
                      <a:pt x="68" y="118"/>
                    </a:lnTo>
                    <a:lnTo>
                      <a:pt x="71" y="118"/>
                    </a:lnTo>
                    <a:lnTo>
                      <a:pt x="72" y="119"/>
                    </a:lnTo>
                    <a:lnTo>
                      <a:pt x="74" y="120"/>
                    </a:lnTo>
                    <a:lnTo>
                      <a:pt x="75" y="122"/>
                    </a:lnTo>
                    <a:lnTo>
                      <a:pt x="78" y="123"/>
                    </a:lnTo>
                    <a:lnTo>
                      <a:pt x="80" y="123"/>
                    </a:lnTo>
                    <a:lnTo>
                      <a:pt x="82" y="125"/>
                    </a:lnTo>
                    <a:lnTo>
                      <a:pt x="84" y="126"/>
                    </a:lnTo>
                    <a:lnTo>
                      <a:pt x="85" y="126"/>
                    </a:lnTo>
                    <a:lnTo>
                      <a:pt x="88" y="128"/>
                    </a:lnTo>
                    <a:lnTo>
                      <a:pt x="90" y="129"/>
                    </a:lnTo>
                    <a:lnTo>
                      <a:pt x="93" y="129"/>
                    </a:lnTo>
                    <a:lnTo>
                      <a:pt x="94" y="131"/>
                    </a:lnTo>
                    <a:lnTo>
                      <a:pt x="96" y="131"/>
                    </a:lnTo>
                    <a:lnTo>
                      <a:pt x="99" y="131"/>
                    </a:lnTo>
                    <a:lnTo>
                      <a:pt x="100" y="132"/>
                    </a:lnTo>
                    <a:lnTo>
                      <a:pt x="102" y="132"/>
                    </a:lnTo>
                    <a:lnTo>
                      <a:pt x="103" y="132"/>
                    </a:lnTo>
                    <a:lnTo>
                      <a:pt x="106" y="134"/>
                    </a:lnTo>
                    <a:lnTo>
                      <a:pt x="107" y="134"/>
                    </a:lnTo>
                    <a:lnTo>
                      <a:pt x="109" y="134"/>
                    </a:lnTo>
                    <a:lnTo>
                      <a:pt x="112" y="134"/>
                    </a:lnTo>
                    <a:lnTo>
                      <a:pt x="113" y="135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19" y="137"/>
                    </a:lnTo>
                    <a:lnTo>
                      <a:pt x="121" y="137"/>
                    </a:lnTo>
                    <a:lnTo>
                      <a:pt x="124" y="137"/>
                    </a:lnTo>
                    <a:lnTo>
                      <a:pt x="125" y="137"/>
                    </a:lnTo>
                    <a:lnTo>
                      <a:pt x="128" y="138"/>
                    </a:lnTo>
                    <a:lnTo>
                      <a:pt x="129" y="138"/>
                    </a:lnTo>
                    <a:lnTo>
                      <a:pt x="131" y="138"/>
                    </a:lnTo>
                    <a:lnTo>
                      <a:pt x="134" y="138"/>
                    </a:lnTo>
                    <a:lnTo>
                      <a:pt x="135" y="138"/>
                    </a:lnTo>
                    <a:lnTo>
                      <a:pt x="137" y="138"/>
                    </a:lnTo>
                    <a:lnTo>
                      <a:pt x="140" y="138"/>
                    </a:lnTo>
                    <a:lnTo>
                      <a:pt x="141" y="138"/>
                    </a:lnTo>
                    <a:lnTo>
                      <a:pt x="143" y="140"/>
                    </a:lnTo>
                    <a:lnTo>
                      <a:pt x="144" y="140"/>
                    </a:lnTo>
                    <a:lnTo>
                      <a:pt x="147" y="140"/>
                    </a:lnTo>
                    <a:lnTo>
                      <a:pt x="149" y="140"/>
                    </a:lnTo>
                    <a:lnTo>
                      <a:pt x="150" y="140"/>
                    </a:lnTo>
                    <a:lnTo>
                      <a:pt x="152" y="140"/>
                    </a:lnTo>
                    <a:lnTo>
                      <a:pt x="154" y="140"/>
                    </a:lnTo>
                    <a:lnTo>
                      <a:pt x="156" y="140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62" y="140"/>
                    </a:lnTo>
                    <a:lnTo>
                      <a:pt x="165" y="140"/>
                    </a:lnTo>
                    <a:lnTo>
                      <a:pt x="169" y="140"/>
                    </a:lnTo>
                    <a:lnTo>
                      <a:pt x="172" y="140"/>
                    </a:lnTo>
                    <a:lnTo>
                      <a:pt x="177" y="140"/>
                    </a:lnTo>
                    <a:lnTo>
                      <a:pt x="179" y="140"/>
                    </a:lnTo>
                    <a:lnTo>
                      <a:pt x="182" y="140"/>
                    </a:lnTo>
                    <a:lnTo>
                      <a:pt x="185" y="138"/>
                    </a:lnTo>
                    <a:lnTo>
                      <a:pt x="190" y="138"/>
                    </a:lnTo>
                    <a:lnTo>
                      <a:pt x="193" y="138"/>
                    </a:lnTo>
                    <a:lnTo>
                      <a:pt x="196" y="138"/>
                    </a:lnTo>
                    <a:lnTo>
                      <a:pt x="199" y="138"/>
                    </a:lnTo>
                    <a:lnTo>
                      <a:pt x="202" y="138"/>
                    </a:lnTo>
                    <a:lnTo>
                      <a:pt x="204" y="137"/>
                    </a:lnTo>
                    <a:lnTo>
                      <a:pt x="207" y="137"/>
                    </a:lnTo>
                    <a:lnTo>
                      <a:pt x="210" y="137"/>
                    </a:lnTo>
                    <a:lnTo>
                      <a:pt x="212" y="137"/>
                    </a:lnTo>
                    <a:lnTo>
                      <a:pt x="215" y="135"/>
                    </a:lnTo>
                    <a:lnTo>
                      <a:pt x="218" y="134"/>
                    </a:lnTo>
                    <a:lnTo>
                      <a:pt x="219" y="134"/>
                    </a:lnTo>
                    <a:lnTo>
                      <a:pt x="221" y="132"/>
                    </a:lnTo>
                    <a:lnTo>
                      <a:pt x="224" y="131"/>
                    </a:lnTo>
                    <a:lnTo>
                      <a:pt x="227" y="131"/>
                    </a:lnTo>
                    <a:lnTo>
                      <a:pt x="228" y="129"/>
                    </a:lnTo>
                    <a:lnTo>
                      <a:pt x="231" y="126"/>
                    </a:lnTo>
                    <a:lnTo>
                      <a:pt x="232" y="125"/>
                    </a:lnTo>
                    <a:lnTo>
                      <a:pt x="234" y="123"/>
                    </a:lnTo>
                    <a:lnTo>
                      <a:pt x="235" y="122"/>
                    </a:lnTo>
                    <a:lnTo>
                      <a:pt x="238" y="120"/>
                    </a:lnTo>
                    <a:lnTo>
                      <a:pt x="240" y="118"/>
                    </a:lnTo>
                    <a:lnTo>
                      <a:pt x="241" y="116"/>
                    </a:lnTo>
                    <a:lnTo>
                      <a:pt x="243" y="115"/>
                    </a:lnTo>
                    <a:lnTo>
                      <a:pt x="244" y="112"/>
                    </a:lnTo>
                    <a:lnTo>
                      <a:pt x="246" y="110"/>
                    </a:lnTo>
                    <a:lnTo>
                      <a:pt x="246" y="107"/>
                    </a:lnTo>
                    <a:lnTo>
                      <a:pt x="247" y="106"/>
                    </a:lnTo>
                    <a:lnTo>
                      <a:pt x="247" y="103"/>
                    </a:lnTo>
                    <a:lnTo>
                      <a:pt x="247" y="101"/>
                    </a:lnTo>
                    <a:lnTo>
                      <a:pt x="247" y="98"/>
                    </a:lnTo>
                    <a:lnTo>
                      <a:pt x="247" y="95"/>
                    </a:lnTo>
                    <a:lnTo>
                      <a:pt x="247" y="94"/>
                    </a:lnTo>
                    <a:lnTo>
                      <a:pt x="247" y="91"/>
                    </a:lnTo>
                    <a:lnTo>
                      <a:pt x="246" y="90"/>
                    </a:lnTo>
                    <a:lnTo>
                      <a:pt x="246" y="88"/>
                    </a:lnTo>
                    <a:lnTo>
                      <a:pt x="243" y="87"/>
                    </a:lnTo>
                    <a:lnTo>
                      <a:pt x="241" y="84"/>
                    </a:lnTo>
                    <a:lnTo>
                      <a:pt x="240" y="82"/>
                    </a:lnTo>
                    <a:lnTo>
                      <a:pt x="238" y="81"/>
                    </a:lnTo>
                    <a:lnTo>
                      <a:pt x="235" y="79"/>
                    </a:lnTo>
                    <a:lnTo>
                      <a:pt x="234" y="76"/>
                    </a:lnTo>
                    <a:lnTo>
                      <a:pt x="231" y="76"/>
                    </a:lnTo>
                    <a:lnTo>
                      <a:pt x="228" y="75"/>
                    </a:lnTo>
                    <a:lnTo>
                      <a:pt x="225" y="75"/>
                    </a:lnTo>
                    <a:lnTo>
                      <a:pt x="222" y="73"/>
                    </a:lnTo>
                    <a:lnTo>
                      <a:pt x="219" y="73"/>
                    </a:lnTo>
                    <a:lnTo>
                      <a:pt x="216" y="73"/>
                    </a:lnTo>
                    <a:lnTo>
                      <a:pt x="213" y="73"/>
                    </a:lnTo>
                    <a:lnTo>
                      <a:pt x="210" y="73"/>
                    </a:lnTo>
                    <a:lnTo>
                      <a:pt x="207" y="75"/>
                    </a:lnTo>
                    <a:lnTo>
                      <a:pt x="204" y="75"/>
                    </a:lnTo>
                    <a:lnTo>
                      <a:pt x="202" y="75"/>
                    </a:lnTo>
                    <a:lnTo>
                      <a:pt x="199" y="75"/>
                    </a:lnTo>
                    <a:lnTo>
                      <a:pt x="194" y="76"/>
                    </a:lnTo>
                    <a:lnTo>
                      <a:pt x="191" y="76"/>
                    </a:lnTo>
                    <a:lnTo>
                      <a:pt x="187" y="76"/>
                    </a:lnTo>
                    <a:lnTo>
                      <a:pt x="185" y="76"/>
                    </a:lnTo>
                    <a:lnTo>
                      <a:pt x="184" y="78"/>
                    </a:lnTo>
                    <a:lnTo>
                      <a:pt x="182" y="78"/>
                    </a:lnTo>
                    <a:lnTo>
                      <a:pt x="179" y="78"/>
                    </a:lnTo>
                    <a:lnTo>
                      <a:pt x="178" y="78"/>
                    </a:lnTo>
                    <a:lnTo>
                      <a:pt x="177" y="78"/>
                    </a:lnTo>
                    <a:lnTo>
                      <a:pt x="174" y="78"/>
                    </a:lnTo>
                    <a:lnTo>
                      <a:pt x="172" y="78"/>
                    </a:lnTo>
                    <a:lnTo>
                      <a:pt x="171" y="78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63" y="78"/>
                    </a:lnTo>
                    <a:lnTo>
                      <a:pt x="162" y="78"/>
                    </a:lnTo>
                    <a:lnTo>
                      <a:pt x="159" y="78"/>
                    </a:lnTo>
                    <a:lnTo>
                      <a:pt x="157" y="78"/>
                    </a:lnTo>
                    <a:lnTo>
                      <a:pt x="156" y="78"/>
                    </a:lnTo>
                    <a:lnTo>
                      <a:pt x="153" y="78"/>
                    </a:lnTo>
                    <a:lnTo>
                      <a:pt x="150" y="78"/>
                    </a:lnTo>
                    <a:lnTo>
                      <a:pt x="149" y="78"/>
                    </a:lnTo>
                    <a:lnTo>
                      <a:pt x="146" y="78"/>
                    </a:lnTo>
                    <a:lnTo>
                      <a:pt x="143" y="76"/>
                    </a:lnTo>
                    <a:lnTo>
                      <a:pt x="141" y="76"/>
                    </a:lnTo>
                    <a:lnTo>
                      <a:pt x="140" y="76"/>
                    </a:lnTo>
                    <a:lnTo>
                      <a:pt x="137" y="76"/>
                    </a:lnTo>
                    <a:lnTo>
                      <a:pt x="134" y="75"/>
                    </a:lnTo>
                    <a:lnTo>
                      <a:pt x="131" y="75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4" y="72"/>
                    </a:lnTo>
                    <a:lnTo>
                      <a:pt x="122" y="70"/>
                    </a:lnTo>
                    <a:lnTo>
                      <a:pt x="119" y="70"/>
                    </a:lnTo>
                    <a:lnTo>
                      <a:pt x="116" y="69"/>
                    </a:lnTo>
                    <a:lnTo>
                      <a:pt x="113" y="67"/>
                    </a:lnTo>
                    <a:lnTo>
                      <a:pt x="110" y="67"/>
                    </a:lnTo>
                    <a:lnTo>
                      <a:pt x="109" y="66"/>
                    </a:lnTo>
                    <a:lnTo>
                      <a:pt x="106" y="63"/>
                    </a:lnTo>
                    <a:lnTo>
                      <a:pt x="103" y="62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7" y="59"/>
                    </a:lnTo>
                    <a:lnTo>
                      <a:pt x="96" y="56"/>
                    </a:lnTo>
                    <a:lnTo>
                      <a:pt x="93" y="56"/>
                    </a:lnTo>
                    <a:lnTo>
                      <a:pt x="91" y="54"/>
                    </a:lnTo>
                    <a:lnTo>
                      <a:pt x="90" y="53"/>
                    </a:lnTo>
                    <a:lnTo>
                      <a:pt x="87" y="50"/>
                    </a:lnTo>
                    <a:lnTo>
                      <a:pt x="84" y="47"/>
                    </a:lnTo>
                    <a:lnTo>
                      <a:pt x="81" y="45"/>
                    </a:lnTo>
                    <a:lnTo>
                      <a:pt x="78" y="41"/>
                    </a:lnTo>
                    <a:lnTo>
                      <a:pt x="75" y="40"/>
                    </a:lnTo>
                    <a:lnTo>
                      <a:pt x="74" y="35"/>
                    </a:lnTo>
                    <a:lnTo>
                      <a:pt x="72" y="34"/>
                    </a:lnTo>
                    <a:lnTo>
                      <a:pt x="71" y="31"/>
                    </a:lnTo>
                    <a:lnTo>
                      <a:pt x="68" y="28"/>
                    </a:lnTo>
                    <a:lnTo>
                      <a:pt x="68" y="26"/>
                    </a:lnTo>
                    <a:lnTo>
                      <a:pt x="65" y="22"/>
                    </a:lnTo>
                    <a:lnTo>
                      <a:pt x="63" y="19"/>
                    </a:lnTo>
                    <a:lnTo>
                      <a:pt x="62" y="17"/>
                    </a:lnTo>
                    <a:lnTo>
                      <a:pt x="60" y="15"/>
                    </a:lnTo>
                    <a:lnTo>
                      <a:pt x="59" y="13"/>
                    </a:lnTo>
                    <a:lnTo>
                      <a:pt x="57" y="12"/>
                    </a:lnTo>
                    <a:lnTo>
                      <a:pt x="56" y="9"/>
                    </a:lnTo>
                    <a:lnTo>
                      <a:pt x="56" y="7"/>
                    </a:lnTo>
                    <a:lnTo>
                      <a:pt x="52" y="4"/>
                    </a:lnTo>
                    <a:lnTo>
                      <a:pt x="47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714"/>
              <p:cNvSpPr>
                <a:spLocks/>
              </p:cNvSpPr>
              <p:nvPr/>
            </p:nvSpPr>
            <p:spPr bwMode="auto">
              <a:xfrm>
                <a:off x="6044757" y="4640264"/>
                <a:ext cx="85024" cy="77788"/>
              </a:xfrm>
              <a:custGeom>
                <a:avLst/>
                <a:gdLst/>
                <a:ahLst/>
                <a:cxnLst>
                  <a:cxn ang="0">
                    <a:pos x="4" y="97"/>
                  </a:cxn>
                  <a:cxn ang="0">
                    <a:pos x="9" y="99"/>
                  </a:cxn>
                  <a:cxn ang="0">
                    <a:pos x="15" y="99"/>
                  </a:cxn>
                  <a:cxn ang="0">
                    <a:pos x="21" y="97"/>
                  </a:cxn>
                  <a:cxn ang="0">
                    <a:pos x="25" y="97"/>
                  </a:cxn>
                  <a:cxn ang="0">
                    <a:pos x="28" y="96"/>
                  </a:cxn>
                  <a:cxn ang="0">
                    <a:pos x="32" y="94"/>
                  </a:cxn>
                  <a:cxn ang="0">
                    <a:pos x="37" y="94"/>
                  </a:cxn>
                  <a:cxn ang="0">
                    <a:pos x="41" y="93"/>
                  </a:cxn>
                  <a:cxn ang="0">
                    <a:pos x="46" y="93"/>
                  </a:cxn>
                  <a:cxn ang="0">
                    <a:pos x="50" y="92"/>
                  </a:cxn>
                  <a:cxn ang="0">
                    <a:pos x="54" y="90"/>
                  </a:cxn>
                  <a:cxn ang="0">
                    <a:pos x="57" y="87"/>
                  </a:cxn>
                  <a:cxn ang="0">
                    <a:pos x="63" y="87"/>
                  </a:cxn>
                  <a:cxn ang="0">
                    <a:pos x="68" y="86"/>
                  </a:cxn>
                  <a:cxn ang="0">
                    <a:pos x="71" y="83"/>
                  </a:cxn>
                  <a:cxn ang="0">
                    <a:pos x="76" y="81"/>
                  </a:cxn>
                  <a:cxn ang="0">
                    <a:pos x="81" y="78"/>
                  </a:cxn>
                  <a:cxn ang="0">
                    <a:pos x="85" y="77"/>
                  </a:cxn>
                  <a:cxn ang="0">
                    <a:pos x="90" y="74"/>
                  </a:cxn>
                  <a:cxn ang="0">
                    <a:pos x="93" y="71"/>
                  </a:cxn>
                  <a:cxn ang="0">
                    <a:pos x="97" y="69"/>
                  </a:cxn>
                  <a:cxn ang="0">
                    <a:pos x="103" y="65"/>
                  </a:cxn>
                  <a:cxn ang="0">
                    <a:pos x="110" y="58"/>
                  </a:cxn>
                  <a:cxn ang="0">
                    <a:pos x="116" y="52"/>
                  </a:cxn>
                  <a:cxn ang="0">
                    <a:pos x="121" y="46"/>
                  </a:cxn>
                  <a:cxn ang="0">
                    <a:pos x="123" y="40"/>
                  </a:cxn>
                  <a:cxn ang="0">
                    <a:pos x="125" y="34"/>
                  </a:cxn>
                  <a:cxn ang="0">
                    <a:pos x="125" y="28"/>
                  </a:cxn>
                  <a:cxn ang="0">
                    <a:pos x="123" y="22"/>
                  </a:cxn>
                  <a:cxn ang="0">
                    <a:pos x="121" y="16"/>
                  </a:cxn>
                  <a:cxn ang="0">
                    <a:pos x="119" y="14"/>
                  </a:cxn>
                  <a:cxn ang="0">
                    <a:pos x="116" y="9"/>
                  </a:cxn>
                  <a:cxn ang="0">
                    <a:pos x="110" y="6"/>
                  </a:cxn>
                  <a:cxn ang="0">
                    <a:pos x="106" y="3"/>
                  </a:cxn>
                  <a:cxn ang="0">
                    <a:pos x="101" y="2"/>
                  </a:cxn>
                  <a:cxn ang="0">
                    <a:pos x="97" y="0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84" y="2"/>
                  </a:cxn>
                  <a:cxn ang="0">
                    <a:pos x="81" y="6"/>
                  </a:cxn>
                  <a:cxn ang="0">
                    <a:pos x="73" y="12"/>
                  </a:cxn>
                  <a:cxn ang="0">
                    <a:pos x="69" y="18"/>
                  </a:cxn>
                  <a:cxn ang="0">
                    <a:pos x="66" y="24"/>
                  </a:cxn>
                  <a:cxn ang="0">
                    <a:pos x="60" y="31"/>
                  </a:cxn>
                  <a:cxn ang="0">
                    <a:pos x="56" y="39"/>
                  </a:cxn>
                  <a:cxn ang="0">
                    <a:pos x="50" y="47"/>
                  </a:cxn>
                  <a:cxn ang="0">
                    <a:pos x="46" y="52"/>
                  </a:cxn>
                  <a:cxn ang="0">
                    <a:pos x="41" y="56"/>
                  </a:cxn>
                  <a:cxn ang="0">
                    <a:pos x="35" y="59"/>
                  </a:cxn>
                  <a:cxn ang="0">
                    <a:pos x="31" y="62"/>
                  </a:cxn>
                  <a:cxn ang="0">
                    <a:pos x="26" y="65"/>
                  </a:cxn>
                  <a:cxn ang="0">
                    <a:pos x="22" y="69"/>
                  </a:cxn>
                  <a:cxn ang="0">
                    <a:pos x="19" y="72"/>
                  </a:cxn>
                  <a:cxn ang="0">
                    <a:pos x="15" y="75"/>
                  </a:cxn>
                  <a:cxn ang="0">
                    <a:pos x="10" y="78"/>
                  </a:cxn>
                  <a:cxn ang="0">
                    <a:pos x="6" y="84"/>
                  </a:cxn>
                  <a:cxn ang="0">
                    <a:pos x="1" y="87"/>
                  </a:cxn>
                  <a:cxn ang="0">
                    <a:pos x="0" y="92"/>
                  </a:cxn>
                  <a:cxn ang="0">
                    <a:pos x="0" y="94"/>
                  </a:cxn>
                  <a:cxn ang="0">
                    <a:pos x="1" y="97"/>
                  </a:cxn>
                </a:cxnLst>
                <a:rect l="0" t="0" r="r" b="b"/>
                <a:pathLst>
                  <a:path w="125" h="99">
                    <a:moveTo>
                      <a:pt x="1" y="97"/>
                    </a:moveTo>
                    <a:lnTo>
                      <a:pt x="4" y="97"/>
                    </a:lnTo>
                    <a:lnTo>
                      <a:pt x="7" y="99"/>
                    </a:lnTo>
                    <a:lnTo>
                      <a:pt x="9" y="99"/>
                    </a:lnTo>
                    <a:lnTo>
                      <a:pt x="12" y="99"/>
                    </a:lnTo>
                    <a:lnTo>
                      <a:pt x="15" y="99"/>
                    </a:lnTo>
                    <a:lnTo>
                      <a:pt x="18" y="99"/>
                    </a:lnTo>
                    <a:lnTo>
                      <a:pt x="21" y="97"/>
                    </a:lnTo>
                    <a:lnTo>
                      <a:pt x="24" y="97"/>
                    </a:lnTo>
                    <a:lnTo>
                      <a:pt x="25" y="97"/>
                    </a:lnTo>
                    <a:lnTo>
                      <a:pt x="26" y="97"/>
                    </a:lnTo>
                    <a:lnTo>
                      <a:pt x="28" y="96"/>
                    </a:lnTo>
                    <a:lnTo>
                      <a:pt x="31" y="96"/>
                    </a:lnTo>
                    <a:lnTo>
                      <a:pt x="32" y="94"/>
                    </a:lnTo>
                    <a:lnTo>
                      <a:pt x="35" y="94"/>
                    </a:lnTo>
                    <a:lnTo>
                      <a:pt x="37" y="94"/>
                    </a:lnTo>
                    <a:lnTo>
                      <a:pt x="40" y="94"/>
                    </a:lnTo>
                    <a:lnTo>
                      <a:pt x="41" y="93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9" y="92"/>
                    </a:lnTo>
                    <a:lnTo>
                      <a:pt x="50" y="92"/>
                    </a:lnTo>
                    <a:lnTo>
                      <a:pt x="53" y="90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7" y="87"/>
                    </a:lnTo>
                    <a:lnTo>
                      <a:pt x="60" y="87"/>
                    </a:lnTo>
                    <a:lnTo>
                      <a:pt x="63" y="87"/>
                    </a:lnTo>
                    <a:lnTo>
                      <a:pt x="66" y="86"/>
                    </a:lnTo>
                    <a:lnTo>
                      <a:pt x="68" y="86"/>
                    </a:lnTo>
                    <a:lnTo>
                      <a:pt x="69" y="84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8" y="80"/>
                    </a:lnTo>
                    <a:lnTo>
                      <a:pt x="81" y="78"/>
                    </a:lnTo>
                    <a:lnTo>
                      <a:pt x="82" y="78"/>
                    </a:lnTo>
                    <a:lnTo>
                      <a:pt x="85" y="77"/>
                    </a:lnTo>
                    <a:lnTo>
                      <a:pt x="87" y="75"/>
                    </a:lnTo>
                    <a:lnTo>
                      <a:pt x="90" y="74"/>
                    </a:lnTo>
                    <a:lnTo>
                      <a:pt x="91" y="72"/>
                    </a:lnTo>
                    <a:lnTo>
                      <a:pt x="93" y="71"/>
                    </a:lnTo>
                    <a:lnTo>
                      <a:pt x="96" y="71"/>
                    </a:lnTo>
                    <a:lnTo>
                      <a:pt x="97" y="69"/>
                    </a:lnTo>
                    <a:lnTo>
                      <a:pt x="98" y="68"/>
                    </a:lnTo>
                    <a:lnTo>
                      <a:pt x="103" y="65"/>
                    </a:lnTo>
                    <a:lnTo>
                      <a:pt x="106" y="62"/>
                    </a:lnTo>
                    <a:lnTo>
                      <a:pt x="110" y="58"/>
                    </a:lnTo>
                    <a:lnTo>
                      <a:pt x="113" y="56"/>
                    </a:lnTo>
                    <a:lnTo>
                      <a:pt x="116" y="52"/>
                    </a:lnTo>
                    <a:lnTo>
                      <a:pt x="119" y="49"/>
                    </a:lnTo>
                    <a:lnTo>
                      <a:pt x="121" y="46"/>
                    </a:lnTo>
                    <a:lnTo>
                      <a:pt x="122" y="43"/>
                    </a:lnTo>
                    <a:lnTo>
                      <a:pt x="123" y="40"/>
                    </a:lnTo>
                    <a:lnTo>
                      <a:pt x="123" y="37"/>
                    </a:lnTo>
                    <a:lnTo>
                      <a:pt x="125" y="34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4"/>
                    </a:lnTo>
                    <a:lnTo>
                      <a:pt x="123" y="22"/>
                    </a:lnTo>
                    <a:lnTo>
                      <a:pt x="123" y="19"/>
                    </a:lnTo>
                    <a:lnTo>
                      <a:pt x="121" y="16"/>
                    </a:lnTo>
                    <a:lnTo>
                      <a:pt x="121" y="15"/>
                    </a:lnTo>
                    <a:lnTo>
                      <a:pt x="119" y="14"/>
                    </a:lnTo>
                    <a:lnTo>
                      <a:pt x="118" y="12"/>
                    </a:lnTo>
                    <a:lnTo>
                      <a:pt x="116" y="9"/>
                    </a:lnTo>
                    <a:lnTo>
                      <a:pt x="113" y="8"/>
                    </a:lnTo>
                    <a:lnTo>
                      <a:pt x="110" y="6"/>
                    </a:lnTo>
                    <a:lnTo>
                      <a:pt x="109" y="5"/>
                    </a:lnTo>
                    <a:lnTo>
                      <a:pt x="106" y="3"/>
                    </a:lnTo>
                    <a:lnTo>
                      <a:pt x="104" y="2"/>
                    </a:lnTo>
                    <a:lnTo>
                      <a:pt x="101" y="2"/>
                    </a:lnTo>
                    <a:lnTo>
                      <a:pt x="100" y="0"/>
                    </a:lnTo>
                    <a:lnTo>
                      <a:pt x="97" y="0"/>
                    </a:lnTo>
                    <a:lnTo>
                      <a:pt x="96" y="0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7" y="2"/>
                    </a:lnTo>
                    <a:lnTo>
                      <a:pt x="84" y="2"/>
                    </a:lnTo>
                    <a:lnTo>
                      <a:pt x="84" y="3"/>
                    </a:lnTo>
                    <a:lnTo>
                      <a:pt x="81" y="6"/>
                    </a:lnTo>
                    <a:lnTo>
                      <a:pt x="76" y="9"/>
                    </a:lnTo>
                    <a:lnTo>
                      <a:pt x="73" y="12"/>
                    </a:lnTo>
                    <a:lnTo>
                      <a:pt x="71" y="15"/>
                    </a:lnTo>
                    <a:lnTo>
                      <a:pt x="69" y="18"/>
                    </a:lnTo>
                    <a:lnTo>
                      <a:pt x="68" y="21"/>
                    </a:lnTo>
                    <a:lnTo>
                      <a:pt x="66" y="24"/>
                    </a:lnTo>
                    <a:lnTo>
                      <a:pt x="63" y="30"/>
                    </a:lnTo>
                    <a:lnTo>
                      <a:pt x="60" y="31"/>
                    </a:lnTo>
                    <a:lnTo>
                      <a:pt x="57" y="36"/>
                    </a:lnTo>
                    <a:lnTo>
                      <a:pt x="56" y="39"/>
                    </a:lnTo>
                    <a:lnTo>
                      <a:pt x="53" y="43"/>
                    </a:lnTo>
                    <a:lnTo>
                      <a:pt x="50" y="47"/>
                    </a:lnTo>
                    <a:lnTo>
                      <a:pt x="47" y="50"/>
                    </a:lnTo>
                    <a:lnTo>
                      <a:pt x="46" y="52"/>
                    </a:lnTo>
                    <a:lnTo>
                      <a:pt x="43" y="55"/>
                    </a:lnTo>
                    <a:lnTo>
                      <a:pt x="41" y="56"/>
                    </a:lnTo>
                    <a:lnTo>
                      <a:pt x="38" y="58"/>
                    </a:lnTo>
                    <a:lnTo>
                      <a:pt x="35" y="59"/>
                    </a:lnTo>
                    <a:lnTo>
                      <a:pt x="34" y="61"/>
                    </a:lnTo>
                    <a:lnTo>
                      <a:pt x="31" y="62"/>
                    </a:lnTo>
                    <a:lnTo>
                      <a:pt x="28" y="64"/>
                    </a:lnTo>
                    <a:lnTo>
                      <a:pt x="26" y="65"/>
                    </a:lnTo>
                    <a:lnTo>
                      <a:pt x="25" y="67"/>
                    </a:lnTo>
                    <a:lnTo>
                      <a:pt x="22" y="69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8" y="74"/>
                    </a:lnTo>
                    <a:lnTo>
                      <a:pt x="15" y="75"/>
                    </a:lnTo>
                    <a:lnTo>
                      <a:pt x="13" y="77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4"/>
                    </a:lnTo>
                    <a:lnTo>
                      <a:pt x="4" y="86"/>
                    </a:lnTo>
                    <a:lnTo>
                      <a:pt x="1" y="87"/>
                    </a:lnTo>
                    <a:lnTo>
                      <a:pt x="1" y="90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4"/>
                    </a:lnTo>
                    <a:lnTo>
                      <a:pt x="1" y="97"/>
                    </a:lnTo>
                    <a:lnTo>
                      <a:pt x="1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64" name="Прямоугольник 163"/>
          <p:cNvSpPr/>
          <p:nvPr/>
        </p:nvSpPr>
        <p:spPr>
          <a:xfrm rot="1800000">
            <a:off x="7164288" y="5126011"/>
            <a:ext cx="1872208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рямоугольник 164"/>
          <p:cNvSpPr/>
          <p:nvPr/>
        </p:nvSpPr>
        <p:spPr>
          <a:xfrm rot="19800000">
            <a:off x="7271700" y="5126011"/>
            <a:ext cx="1872208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305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Слайд 1</vt:lpstr>
      <vt:lpstr>ПРОВЕДЕНИЕ  КОНТРОЛЬНЫХ  МЕРОПРИЯТИЙ СОТРУДНИКАМИ  РОСАЛКОГОЛЬРЕГУЛИРОВАНИЯ</vt:lpstr>
      <vt:lpstr>РЕШЕНИЕ  СУДОВ  В  ОТНОШЕНИИ  ПРОДУКЦИИ, НАХОДЯЩЕЙСЯ  В  НЕЛЕГАЛЬНОМ  ОБОРОТЕ</vt:lpstr>
      <vt:lpstr>РЕШЕНИЯ  СУДОВ  В  ОТНОШЕНИИ  ПРОДУКЦИИ, НАХОДЯЩЕЙСЯ  В  НЕЛЕГАЛЬНОМ  ОБОРОТЕ</vt:lpstr>
      <vt:lpstr>ПЕРЕРАБОТКА ИЗЪЯТОЙ ИЗ НЕЗАКОННОГО ОБОРОТА АЛКОГОЛЬНОЙ ПРОДУКЦИИ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sviridov-da</dc:creator>
  <cp:lastModifiedBy>kunareva-ns</cp:lastModifiedBy>
  <cp:revision>135</cp:revision>
  <dcterms:created xsi:type="dcterms:W3CDTF">2011-04-29T09:50:34Z</dcterms:created>
  <dcterms:modified xsi:type="dcterms:W3CDTF">2011-05-12T07:02:51Z</dcterms:modified>
</cp:coreProperties>
</file>